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7" r:id="rId2"/>
    <p:sldId id="347" r:id="rId3"/>
    <p:sldId id="398" r:id="rId4"/>
    <p:sldId id="379" r:id="rId5"/>
    <p:sldId id="371" r:id="rId6"/>
    <p:sldId id="399" r:id="rId7"/>
    <p:sldId id="352" r:id="rId8"/>
    <p:sldId id="401" r:id="rId9"/>
    <p:sldId id="386" r:id="rId10"/>
    <p:sldId id="362" r:id="rId11"/>
    <p:sldId id="389" r:id="rId12"/>
    <p:sldId id="333" r:id="rId13"/>
    <p:sldId id="388" r:id="rId14"/>
    <p:sldId id="394" r:id="rId15"/>
    <p:sldId id="331" r:id="rId16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dillo, Linda@ARB" initials="CL" lastIdx="53" clrIdx="1">
    <p:extLst>
      <p:ext uri="{19B8F6BF-5375-455C-9EA6-DF929625EA0E}">
        <p15:presenceInfo xmlns:p15="http://schemas.microsoft.com/office/powerpoint/2012/main" userId="S-1-5-21-1538631513-416410304-3002070310-49841" providerId="AD"/>
      </p:ext>
    </p:extLst>
  </p:cmAuthor>
  <p:cmAuthor id="2" name="Shields, Justin@ARB" initials="SJ" lastIdx="3" clrIdx="0">
    <p:extLst>
      <p:ext uri="{19B8F6BF-5375-455C-9EA6-DF929625EA0E}">
        <p15:presenceInfo xmlns:p15="http://schemas.microsoft.com/office/powerpoint/2012/main" userId="S-1-5-21-1538631513-416410304-3002070310-498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070"/>
    <a:srgbClr val="FF6600"/>
    <a:srgbClr val="FF9900"/>
    <a:srgbClr val="FEE6C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356" autoAdjust="0"/>
  </p:normalViewPr>
  <p:slideViewPr>
    <p:cSldViewPr snapToGrid="0">
      <p:cViewPr varScale="1">
        <p:scale>
          <a:sx n="89" d="100"/>
          <a:sy n="89" d="100"/>
        </p:scale>
        <p:origin x="143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image" Target="../media/image13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image" Target="../media/image20.jpg"/><Relationship Id="rId4" Type="http://schemas.openxmlformats.org/officeDocument/2006/relationships/image" Target="../media/image23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jpg"/><Relationship Id="rId4" Type="http://schemas.openxmlformats.org/officeDocument/2006/relationships/image" Target="../media/image30.jp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4" Type="http://schemas.openxmlformats.org/officeDocument/2006/relationships/image" Target="../media/image34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image" Target="../media/image13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image" Target="../media/image20.jpg"/><Relationship Id="rId4" Type="http://schemas.openxmlformats.org/officeDocument/2006/relationships/image" Target="../media/image23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jpg"/><Relationship Id="rId4" Type="http://schemas.openxmlformats.org/officeDocument/2006/relationships/image" Target="../media/image30.jp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4" Type="http://schemas.openxmlformats.org/officeDocument/2006/relationships/image" Target="../media/image3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9DCB34-A6D4-4816-BC45-4B0F7B8AEB32}" type="doc">
      <dgm:prSet loTypeId="urn:microsoft.com/office/officeart/2011/layout/Tab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DE33569A-C554-4C2C-950C-2D5E72DAA3F3}">
      <dgm:prSet phldrT="[Text]" custT="1"/>
      <dgm:spPr/>
      <dgm:t>
        <a:bodyPr/>
        <a:lstStyle/>
        <a:p>
          <a:r>
            <a:rPr lang="en-US" sz="3200" b="1" dirty="0" smtClean="0"/>
            <a:t>1. Responsibilities</a:t>
          </a:r>
          <a:endParaRPr lang="en-US" sz="3200" b="1" dirty="0"/>
        </a:p>
      </dgm:t>
    </dgm:pt>
    <dgm:pt modelId="{0F5D0044-A443-4F09-8A4E-522BC621FB87}" type="parTrans" cxnId="{6D319401-86BB-4D86-B6E2-DD5F7DEF30AB}">
      <dgm:prSet/>
      <dgm:spPr/>
      <dgm:t>
        <a:bodyPr/>
        <a:lstStyle/>
        <a:p>
          <a:endParaRPr lang="en-US" sz="1800"/>
        </a:p>
      </dgm:t>
    </dgm:pt>
    <dgm:pt modelId="{F6EC7C6E-616A-4E09-A010-D8448225B8A1}" type="sibTrans" cxnId="{6D319401-86BB-4D86-B6E2-DD5F7DEF30AB}">
      <dgm:prSet/>
      <dgm:spPr/>
      <dgm:t>
        <a:bodyPr/>
        <a:lstStyle/>
        <a:p>
          <a:endParaRPr lang="en-US" sz="1800"/>
        </a:p>
      </dgm:t>
    </dgm:pt>
    <dgm:pt modelId="{4E666DA8-E914-4D83-9504-C1D6741FBFAC}">
      <dgm:prSet phldrT="[Text]" custT="1"/>
      <dgm:spPr/>
      <dgm:t>
        <a:bodyPr/>
        <a:lstStyle/>
        <a:p>
          <a:pPr algn="ctr"/>
          <a:endParaRPr lang="en-US" sz="2000" b="1" dirty="0"/>
        </a:p>
      </dgm:t>
    </dgm:pt>
    <dgm:pt modelId="{3455FB81-9D9A-4FB3-B33C-7380CB58D2B9}" type="parTrans" cxnId="{71B76321-7D46-4545-9FA1-97B5532D7C3F}">
      <dgm:prSet/>
      <dgm:spPr/>
      <dgm:t>
        <a:bodyPr/>
        <a:lstStyle/>
        <a:p>
          <a:endParaRPr lang="en-US" sz="1800"/>
        </a:p>
      </dgm:t>
    </dgm:pt>
    <dgm:pt modelId="{8FE109D4-4D06-4732-AB12-568038E1A623}" type="sibTrans" cxnId="{71B76321-7D46-4545-9FA1-97B5532D7C3F}">
      <dgm:prSet/>
      <dgm:spPr/>
      <dgm:t>
        <a:bodyPr/>
        <a:lstStyle/>
        <a:p>
          <a:endParaRPr lang="en-US" sz="1800"/>
        </a:p>
      </dgm:t>
    </dgm:pt>
    <dgm:pt modelId="{9135DEB4-E1F2-4FB4-9416-7C582B802499}">
      <dgm:prSet phldrT="[Text]" custT="1"/>
      <dgm:spPr/>
      <dgm:t>
        <a:bodyPr/>
        <a:lstStyle/>
        <a:p>
          <a:r>
            <a:rPr lang="en-US" sz="2800" b="1" dirty="0" smtClean="0"/>
            <a:t>CARB and Air District Enforcement Divisions</a:t>
          </a:r>
        </a:p>
        <a:p>
          <a:endParaRPr lang="en-US" sz="2400" dirty="0"/>
        </a:p>
      </dgm:t>
    </dgm:pt>
    <dgm:pt modelId="{54E061B6-B617-4178-A29A-5EBDC6218BD2}" type="parTrans" cxnId="{32C1295D-1A59-4B7C-BA2B-F578847FBE0F}">
      <dgm:prSet/>
      <dgm:spPr/>
      <dgm:t>
        <a:bodyPr/>
        <a:lstStyle/>
        <a:p>
          <a:endParaRPr lang="en-US" sz="1800"/>
        </a:p>
      </dgm:t>
    </dgm:pt>
    <dgm:pt modelId="{1D5F5709-C280-4DA0-8C8E-F220E96243B3}" type="sibTrans" cxnId="{32C1295D-1A59-4B7C-BA2B-F578847FBE0F}">
      <dgm:prSet/>
      <dgm:spPr/>
      <dgm:t>
        <a:bodyPr/>
        <a:lstStyle/>
        <a:p>
          <a:endParaRPr lang="en-US" sz="1800"/>
        </a:p>
      </dgm:t>
    </dgm:pt>
    <dgm:pt modelId="{AB39A4B8-B9E8-4F5E-9420-B4E668B52FDC}">
      <dgm:prSet phldrT="[Text]" custT="1"/>
      <dgm:spPr/>
      <dgm:t>
        <a:bodyPr/>
        <a:lstStyle/>
        <a:p>
          <a:r>
            <a:rPr lang="en-US" sz="3200" b="1" dirty="0" smtClean="0"/>
            <a:t>2. Enforcement Division Activities</a:t>
          </a:r>
          <a:endParaRPr lang="en-US" sz="3200" b="1" dirty="0"/>
        </a:p>
      </dgm:t>
    </dgm:pt>
    <dgm:pt modelId="{419EF329-BC8F-47C8-9504-858C251FB76F}" type="parTrans" cxnId="{41140CD3-5A6D-4542-8086-14462EDA1882}">
      <dgm:prSet/>
      <dgm:spPr/>
      <dgm:t>
        <a:bodyPr/>
        <a:lstStyle/>
        <a:p>
          <a:endParaRPr lang="en-US" sz="1800"/>
        </a:p>
      </dgm:t>
    </dgm:pt>
    <dgm:pt modelId="{AA2CF212-B645-4F09-83EB-7B242C9A65CD}" type="sibTrans" cxnId="{41140CD3-5A6D-4542-8086-14462EDA1882}">
      <dgm:prSet/>
      <dgm:spPr/>
      <dgm:t>
        <a:bodyPr/>
        <a:lstStyle/>
        <a:p>
          <a:endParaRPr lang="en-US" sz="1800"/>
        </a:p>
      </dgm:t>
    </dgm:pt>
    <dgm:pt modelId="{7FDEA4DB-DA1E-4AFC-96D4-A5E3EEE986A8}">
      <dgm:prSet phldrT="[Text]" custT="1"/>
      <dgm:spPr/>
      <dgm:t>
        <a:bodyPr/>
        <a:lstStyle/>
        <a:p>
          <a:r>
            <a:rPr lang="en-US" sz="3200" b="1" dirty="0" smtClean="0"/>
            <a:t>3. Enforcement and AB 617</a:t>
          </a:r>
          <a:endParaRPr lang="en-US" sz="3200" b="1" dirty="0"/>
        </a:p>
      </dgm:t>
    </dgm:pt>
    <dgm:pt modelId="{A8767B2F-2163-4970-95CD-7DDBC22884CD}" type="parTrans" cxnId="{782C3F4D-A8F9-44BA-BBD7-EC1D7A27FFE7}">
      <dgm:prSet/>
      <dgm:spPr/>
      <dgm:t>
        <a:bodyPr/>
        <a:lstStyle/>
        <a:p>
          <a:endParaRPr lang="en-US" sz="1800"/>
        </a:p>
      </dgm:t>
    </dgm:pt>
    <dgm:pt modelId="{06D87DD0-E458-4871-B230-76B9EDA99F44}" type="sibTrans" cxnId="{782C3F4D-A8F9-44BA-BBD7-EC1D7A27FFE7}">
      <dgm:prSet/>
      <dgm:spPr/>
      <dgm:t>
        <a:bodyPr/>
        <a:lstStyle/>
        <a:p>
          <a:endParaRPr lang="en-US" sz="1800"/>
        </a:p>
      </dgm:t>
    </dgm:pt>
    <dgm:pt modelId="{4E30E5A9-D5C8-432D-BFB3-8802976B3E00}">
      <dgm:prSet phldrT="[Text]" custT="1"/>
      <dgm:spPr/>
      <dgm:t>
        <a:bodyPr/>
        <a:lstStyle/>
        <a:p>
          <a:r>
            <a:rPr lang="en-US" sz="3200" b="1" dirty="0" smtClean="0"/>
            <a:t>Enforcement Division role of Enforcement in AB 617</a:t>
          </a:r>
          <a:endParaRPr lang="en-US" sz="3200" b="1" dirty="0"/>
        </a:p>
      </dgm:t>
    </dgm:pt>
    <dgm:pt modelId="{2A7C666C-7DA2-4536-9684-A4DE765F0291}" type="parTrans" cxnId="{BC0C90A8-EF50-42AE-AF3B-0EB15F4AB9E8}">
      <dgm:prSet/>
      <dgm:spPr/>
      <dgm:t>
        <a:bodyPr/>
        <a:lstStyle/>
        <a:p>
          <a:endParaRPr lang="en-US" sz="1800"/>
        </a:p>
      </dgm:t>
    </dgm:pt>
    <dgm:pt modelId="{01ED456F-EFF8-4840-9CC8-4A589748098E}" type="sibTrans" cxnId="{BC0C90A8-EF50-42AE-AF3B-0EB15F4AB9E8}">
      <dgm:prSet/>
      <dgm:spPr/>
      <dgm:t>
        <a:bodyPr/>
        <a:lstStyle/>
        <a:p>
          <a:endParaRPr lang="en-US" sz="1800"/>
        </a:p>
      </dgm:t>
    </dgm:pt>
    <dgm:pt modelId="{483E810F-AEFD-44BA-B496-E3D9DCAFD7DE}">
      <dgm:prSet phldrT="[Text]" custT="1"/>
      <dgm:spPr/>
      <dgm:t>
        <a:bodyPr/>
        <a:lstStyle/>
        <a:p>
          <a:r>
            <a:rPr lang="en-US" sz="2800" b="1" dirty="0" smtClean="0"/>
            <a:t>Air pollution Reports</a:t>
          </a:r>
          <a:endParaRPr lang="en-US" sz="2800" b="1" dirty="0"/>
        </a:p>
      </dgm:t>
    </dgm:pt>
    <dgm:pt modelId="{478D8B50-A918-4BB5-A0F1-93D955E54F5C}" type="parTrans" cxnId="{E82EDD5C-AA7D-4D84-93B4-A242BDB59EFC}">
      <dgm:prSet/>
      <dgm:spPr/>
      <dgm:t>
        <a:bodyPr/>
        <a:lstStyle/>
        <a:p>
          <a:endParaRPr lang="en-US" sz="1800"/>
        </a:p>
      </dgm:t>
    </dgm:pt>
    <dgm:pt modelId="{DC0D8434-5B0F-4D8C-8338-B0B73E89F929}" type="sibTrans" cxnId="{E82EDD5C-AA7D-4D84-93B4-A242BDB59EFC}">
      <dgm:prSet/>
      <dgm:spPr/>
      <dgm:t>
        <a:bodyPr/>
        <a:lstStyle/>
        <a:p>
          <a:endParaRPr lang="en-US" sz="1800"/>
        </a:p>
      </dgm:t>
    </dgm:pt>
    <dgm:pt modelId="{484AC60A-4342-4891-8DF7-34467A1268D8}">
      <dgm:prSet phldrT="[Text]" custT="1"/>
      <dgm:spPr/>
      <dgm:t>
        <a:bodyPr/>
        <a:lstStyle/>
        <a:p>
          <a:r>
            <a:rPr lang="en-US" sz="2800" b="1" dirty="0" smtClean="0"/>
            <a:t>Inspections</a:t>
          </a:r>
          <a:endParaRPr lang="en-US" sz="2800" b="1" dirty="0"/>
        </a:p>
      </dgm:t>
    </dgm:pt>
    <dgm:pt modelId="{99ADAAFB-8D51-4A40-A0F0-86BD0FE3A1EB}" type="parTrans" cxnId="{3034F05B-21C0-4754-91C2-E34F43E3512F}">
      <dgm:prSet/>
      <dgm:spPr/>
      <dgm:t>
        <a:bodyPr/>
        <a:lstStyle/>
        <a:p>
          <a:endParaRPr lang="en-US" sz="1800"/>
        </a:p>
      </dgm:t>
    </dgm:pt>
    <dgm:pt modelId="{1DD9A9B4-05EC-4E0D-B560-A3F74E63395D}" type="sibTrans" cxnId="{3034F05B-21C0-4754-91C2-E34F43E3512F}">
      <dgm:prSet/>
      <dgm:spPr/>
      <dgm:t>
        <a:bodyPr/>
        <a:lstStyle/>
        <a:p>
          <a:endParaRPr lang="en-US" sz="1800"/>
        </a:p>
      </dgm:t>
    </dgm:pt>
    <dgm:pt modelId="{C1207563-879A-470B-AA80-908076652EAF}">
      <dgm:prSet phldrT="[Text]" custT="1"/>
      <dgm:spPr/>
      <dgm:t>
        <a:bodyPr/>
        <a:lstStyle/>
        <a:p>
          <a:r>
            <a:rPr lang="en-US" sz="2800" b="1" dirty="0" smtClean="0"/>
            <a:t>Notice of Violation</a:t>
          </a:r>
          <a:endParaRPr lang="en-US" sz="2800" b="1" dirty="0"/>
        </a:p>
      </dgm:t>
    </dgm:pt>
    <dgm:pt modelId="{BDA5D81A-6090-41F7-B280-020AD2B0885F}" type="parTrans" cxnId="{FE56DFE8-751F-4225-9E92-6AE0DEEE4EEB}">
      <dgm:prSet/>
      <dgm:spPr/>
      <dgm:t>
        <a:bodyPr/>
        <a:lstStyle/>
        <a:p>
          <a:endParaRPr lang="en-US" sz="1800"/>
        </a:p>
      </dgm:t>
    </dgm:pt>
    <dgm:pt modelId="{E3347CCA-2857-49EF-88EE-B9B69867A7C5}" type="sibTrans" cxnId="{FE56DFE8-751F-4225-9E92-6AE0DEEE4EEB}">
      <dgm:prSet/>
      <dgm:spPr/>
      <dgm:t>
        <a:bodyPr/>
        <a:lstStyle/>
        <a:p>
          <a:endParaRPr lang="en-US" sz="1800"/>
        </a:p>
      </dgm:t>
    </dgm:pt>
    <dgm:pt modelId="{1E175878-A4DA-4A59-8E16-A44AE6E3CE4F}">
      <dgm:prSet phldrT="[Text]" custT="1"/>
      <dgm:spPr/>
      <dgm:t>
        <a:bodyPr/>
        <a:lstStyle/>
        <a:p>
          <a:r>
            <a:rPr lang="en-US" sz="2800" b="1" dirty="0" smtClean="0"/>
            <a:t>Remedies and outcomes</a:t>
          </a:r>
          <a:endParaRPr lang="en-US" sz="2800" b="1" dirty="0"/>
        </a:p>
      </dgm:t>
    </dgm:pt>
    <dgm:pt modelId="{967C6C30-9B9C-4B23-92A3-B9207D5FB160}" type="parTrans" cxnId="{4DECB2C5-080F-42A6-A7BC-071EDCB874A1}">
      <dgm:prSet/>
      <dgm:spPr/>
      <dgm:t>
        <a:bodyPr/>
        <a:lstStyle/>
        <a:p>
          <a:endParaRPr lang="en-US" sz="1800"/>
        </a:p>
      </dgm:t>
    </dgm:pt>
    <dgm:pt modelId="{B72FF80E-773A-46BA-8851-5F7402854E67}" type="sibTrans" cxnId="{4DECB2C5-080F-42A6-A7BC-071EDCB874A1}">
      <dgm:prSet/>
      <dgm:spPr/>
      <dgm:t>
        <a:bodyPr/>
        <a:lstStyle/>
        <a:p>
          <a:endParaRPr lang="en-US" sz="1800"/>
        </a:p>
      </dgm:t>
    </dgm:pt>
    <dgm:pt modelId="{C3ADA507-D3FE-4C3F-933D-2E24895E46CA}">
      <dgm:prSet phldrT="[Text]" custT="1"/>
      <dgm:spPr/>
      <dgm:t>
        <a:bodyPr/>
        <a:lstStyle/>
        <a:p>
          <a:pPr algn="ctr"/>
          <a:endParaRPr lang="en-US" sz="2800" b="1" dirty="0"/>
        </a:p>
      </dgm:t>
    </dgm:pt>
    <dgm:pt modelId="{83E00956-3B18-4153-AE00-35424104C04B}" type="sibTrans" cxnId="{EE1DDDC1-5C99-4DCB-A6D0-BA9F542BF3B4}">
      <dgm:prSet/>
      <dgm:spPr/>
      <dgm:t>
        <a:bodyPr/>
        <a:lstStyle/>
        <a:p>
          <a:endParaRPr lang="en-US" sz="1800"/>
        </a:p>
      </dgm:t>
    </dgm:pt>
    <dgm:pt modelId="{5722E5CC-DE41-4608-BCF5-444022B6E31D}" type="parTrans" cxnId="{EE1DDDC1-5C99-4DCB-A6D0-BA9F542BF3B4}">
      <dgm:prSet/>
      <dgm:spPr/>
      <dgm:t>
        <a:bodyPr/>
        <a:lstStyle/>
        <a:p>
          <a:endParaRPr lang="en-US" sz="1800"/>
        </a:p>
      </dgm:t>
    </dgm:pt>
    <dgm:pt modelId="{1172349F-1712-413F-9C0E-0C78FB85BC79}">
      <dgm:prSet phldrT="[Text]" phldr="1" custT="1"/>
      <dgm:spPr/>
      <dgm:t>
        <a:bodyPr/>
        <a:lstStyle/>
        <a:p>
          <a:endParaRPr lang="en-US" sz="2000" dirty="0"/>
        </a:p>
      </dgm:t>
    </dgm:pt>
    <dgm:pt modelId="{1D18BBB8-F6B8-4006-B6BE-E02D92F70C05}" type="sibTrans" cxnId="{952AB2D1-8D9D-418B-ABCC-2A42D1AF84B4}">
      <dgm:prSet/>
      <dgm:spPr/>
      <dgm:t>
        <a:bodyPr/>
        <a:lstStyle/>
        <a:p>
          <a:endParaRPr lang="en-US" sz="1800"/>
        </a:p>
      </dgm:t>
    </dgm:pt>
    <dgm:pt modelId="{01C38C1E-02FA-4527-AEF7-D84474593DF2}" type="parTrans" cxnId="{952AB2D1-8D9D-418B-ABCC-2A42D1AF84B4}">
      <dgm:prSet/>
      <dgm:spPr/>
      <dgm:t>
        <a:bodyPr/>
        <a:lstStyle/>
        <a:p>
          <a:endParaRPr lang="en-US" sz="1800"/>
        </a:p>
      </dgm:t>
    </dgm:pt>
    <dgm:pt modelId="{F09BC810-5D70-418E-B147-F51CE158F20D}" type="pres">
      <dgm:prSet presAssocID="{429DCB34-A6D4-4816-BC45-4B0F7B8AEB3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2004E71-9A51-4709-BEAD-886FAFA992E9}" type="pres">
      <dgm:prSet presAssocID="{DE33569A-C554-4C2C-950C-2D5E72DAA3F3}" presName="composite" presStyleCnt="0"/>
      <dgm:spPr/>
      <dgm:t>
        <a:bodyPr/>
        <a:lstStyle/>
        <a:p>
          <a:endParaRPr lang="en-US"/>
        </a:p>
      </dgm:t>
    </dgm:pt>
    <dgm:pt modelId="{7623FD1A-ADA7-42B0-95E0-BCBB0FE30444}" type="pres">
      <dgm:prSet presAssocID="{DE33569A-C554-4C2C-950C-2D5E72DAA3F3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B8F2A-C28A-4ED0-BE1A-EB17F16B48C1}" type="pres">
      <dgm:prSet presAssocID="{DE33569A-C554-4C2C-950C-2D5E72DAA3F3}" presName="Parent" presStyleLbl="alignNode1" presStyleIdx="0" presStyleCnt="3" custScaleX="137202" custScaleY="154980" custLinFactNeighborX="10542" custLinFactNeighborY="15091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D7B18-78F2-4F01-BBA7-E701581B0EBF}" type="pres">
      <dgm:prSet presAssocID="{DE33569A-C554-4C2C-950C-2D5E72DAA3F3}" presName="Accent" presStyleLbl="parChTrans1D1" presStyleIdx="0" presStyleCnt="3" custLinFactY="200000" custLinFactNeighborX="-2194" custLinFactNeighborY="234470"/>
      <dgm:spPr/>
      <dgm:t>
        <a:bodyPr/>
        <a:lstStyle/>
        <a:p>
          <a:endParaRPr lang="en-US"/>
        </a:p>
      </dgm:t>
    </dgm:pt>
    <dgm:pt modelId="{74585D48-9BC6-464D-9F16-9914706FEF3D}" type="pres">
      <dgm:prSet presAssocID="{DE33569A-C554-4C2C-950C-2D5E72DAA3F3}" presName="Child" presStyleLbl="revTx" presStyleIdx="1" presStyleCnt="6" custScaleY="81044" custLinFactY="24435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C7C694-EF71-40F5-B299-E558599CB14A}" type="pres">
      <dgm:prSet presAssocID="{F6EC7C6E-616A-4E09-A010-D8448225B8A1}" presName="sibTrans" presStyleCnt="0"/>
      <dgm:spPr/>
      <dgm:t>
        <a:bodyPr/>
        <a:lstStyle/>
        <a:p>
          <a:endParaRPr lang="en-US"/>
        </a:p>
      </dgm:t>
    </dgm:pt>
    <dgm:pt modelId="{DD10B54A-3893-4B73-AEEA-F218667048A2}" type="pres">
      <dgm:prSet presAssocID="{AB39A4B8-B9E8-4F5E-9420-B4E668B52FDC}" presName="composite" presStyleCnt="0"/>
      <dgm:spPr/>
      <dgm:t>
        <a:bodyPr/>
        <a:lstStyle/>
        <a:p>
          <a:endParaRPr lang="en-US"/>
        </a:p>
      </dgm:t>
    </dgm:pt>
    <dgm:pt modelId="{26D8340B-00E0-4AB8-881B-88878CD440A2}" type="pres">
      <dgm:prSet presAssocID="{AB39A4B8-B9E8-4F5E-9420-B4E668B52FDC}" presName="FirstChild" presStyleLbl="revTx" presStyleIdx="2" presStyleCnt="6" custScaleX="77497" custScaleY="687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82C30-0F58-42E5-B536-B7184EBECBED}" type="pres">
      <dgm:prSet presAssocID="{AB39A4B8-B9E8-4F5E-9420-B4E668B52FDC}" presName="Parent" presStyleLbl="alignNode1" presStyleIdx="1" presStyleCnt="3" custScaleX="312347" custScaleY="210198" custLinFactNeighborX="28645" custLinFactNeighborY="1149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C5F916-52CE-4460-8079-3432901B8415}" type="pres">
      <dgm:prSet presAssocID="{AB39A4B8-B9E8-4F5E-9420-B4E668B52FDC}" presName="Accent" presStyleLbl="parChTrans1D1" presStyleIdx="1" presStyleCnt="3" custSzY="45720" custScaleX="100000" custLinFactY="161515" custLinFactNeighborX="-7250" custLinFactNeighborY="200000"/>
      <dgm:spPr/>
      <dgm:t>
        <a:bodyPr/>
        <a:lstStyle/>
        <a:p>
          <a:endParaRPr lang="en-US"/>
        </a:p>
      </dgm:t>
    </dgm:pt>
    <dgm:pt modelId="{2DFA6D43-8588-4960-B706-A40F59B8EABA}" type="pres">
      <dgm:prSet presAssocID="{AB39A4B8-B9E8-4F5E-9420-B4E668B52FDC}" presName="Child" presStyleLbl="revTx" presStyleIdx="3" presStyleCnt="6" custScaleY="311985" custLinFactY="2065" custLinFactNeighborX="392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564495-1286-4BB0-84D1-54694774B793}" type="pres">
      <dgm:prSet presAssocID="{AA2CF212-B645-4F09-83EB-7B242C9A65CD}" presName="sibTrans" presStyleCnt="0"/>
      <dgm:spPr/>
      <dgm:t>
        <a:bodyPr/>
        <a:lstStyle/>
        <a:p>
          <a:endParaRPr lang="en-US"/>
        </a:p>
      </dgm:t>
    </dgm:pt>
    <dgm:pt modelId="{C5138872-4974-4156-A75D-E642D43CB2F6}" type="pres">
      <dgm:prSet presAssocID="{7FDEA4DB-DA1E-4AFC-96D4-A5E3EEE986A8}" presName="composite" presStyleCnt="0"/>
      <dgm:spPr/>
      <dgm:t>
        <a:bodyPr/>
        <a:lstStyle/>
        <a:p>
          <a:endParaRPr lang="en-US"/>
        </a:p>
      </dgm:t>
    </dgm:pt>
    <dgm:pt modelId="{087688D9-85F9-4DC8-B734-4DFFECCC1A3F}" type="pres">
      <dgm:prSet presAssocID="{7FDEA4DB-DA1E-4AFC-96D4-A5E3EEE986A8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02BD45-472A-420D-B3AC-A58876695502}" type="pres">
      <dgm:prSet presAssocID="{7FDEA4DB-DA1E-4AFC-96D4-A5E3EEE986A8}" presName="Parent" presStyleLbl="alignNode1" presStyleIdx="2" presStyleCnt="3" custScaleX="338424" custScaleY="153362" custLinFactNeighborX="25621" custLinFactNeighborY="-2240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E92AA-63D4-4F76-B639-5694C17616EE}" type="pres">
      <dgm:prSet presAssocID="{7FDEA4DB-DA1E-4AFC-96D4-A5E3EEE986A8}" presName="Accent" presStyleLbl="parChTrans1D1" presStyleIdx="2" presStyleCnt="3" custFlipVert="0" custSzY="45720" custScaleX="87726" custLinFactNeighborX="0" custLinFactNeighborY="36728"/>
      <dgm:spPr/>
      <dgm:t>
        <a:bodyPr/>
        <a:lstStyle/>
        <a:p>
          <a:endParaRPr lang="en-US"/>
        </a:p>
      </dgm:t>
    </dgm:pt>
    <dgm:pt modelId="{6A92B782-A4F8-4670-A031-B8615E8F115D}" type="pres">
      <dgm:prSet presAssocID="{7FDEA4DB-DA1E-4AFC-96D4-A5E3EEE986A8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C8465E-C4B1-44CE-A5E6-56EDFE418A5F}" type="presOf" srcId="{4E666DA8-E914-4D83-9504-C1D6741FBFAC}" destId="{7623FD1A-ADA7-42B0-95E0-BCBB0FE30444}" srcOrd="0" destOrd="0" presId="urn:microsoft.com/office/officeart/2011/layout/TabList"/>
    <dgm:cxn modelId="{41140CD3-5A6D-4542-8086-14462EDA1882}" srcId="{429DCB34-A6D4-4816-BC45-4B0F7B8AEB32}" destId="{AB39A4B8-B9E8-4F5E-9420-B4E668B52FDC}" srcOrd="1" destOrd="0" parTransId="{419EF329-BC8F-47C8-9504-858C251FB76F}" sibTransId="{AA2CF212-B645-4F09-83EB-7B242C9A65CD}"/>
    <dgm:cxn modelId="{71B76321-7D46-4545-9FA1-97B5532D7C3F}" srcId="{DE33569A-C554-4C2C-950C-2D5E72DAA3F3}" destId="{4E666DA8-E914-4D83-9504-C1D6741FBFAC}" srcOrd="0" destOrd="0" parTransId="{3455FB81-9D9A-4FB3-B33C-7380CB58D2B9}" sibTransId="{8FE109D4-4D06-4732-AB12-568038E1A623}"/>
    <dgm:cxn modelId="{8082FF77-0499-4155-8BD8-30274BBF91C7}" type="presOf" srcId="{7FDEA4DB-DA1E-4AFC-96D4-A5E3EEE986A8}" destId="{2E02BD45-472A-420D-B3AC-A58876695502}" srcOrd="0" destOrd="0" presId="urn:microsoft.com/office/officeart/2011/layout/TabList"/>
    <dgm:cxn modelId="{5837DF24-5143-44CF-8584-6C31A3FC55A5}" type="presOf" srcId="{1172349F-1712-413F-9C0E-0C78FB85BC79}" destId="{087688D9-85F9-4DC8-B734-4DFFECCC1A3F}" srcOrd="0" destOrd="0" presId="urn:microsoft.com/office/officeart/2011/layout/TabList"/>
    <dgm:cxn modelId="{FA417DEF-09EB-485B-A1B9-DDC041AB8775}" type="presOf" srcId="{AB39A4B8-B9E8-4F5E-9420-B4E668B52FDC}" destId="{8AC82C30-0F58-42E5-B536-B7184EBECBED}" srcOrd="0" destOrd="0" presId="urn:microsoft.com/office/officeart/2011/layout/TabList"/>
    <dgm:cxn modelId="{90932BE8-D9C3-4179-8C7A-64D0B2129F69}" type="presOf" srcId="{DE33569A-C554-4C2C-950C-2D5E72DAA3F3}" destId="{812B8F2A-C28A-4ED0-BE1A-EB17F16B48C1}" srcOrd="0" destOrd="0" presId="urn:microsoft.com/office/officeart/2011/layout/TabList"/>
    <dgm:cxn modelId="{BC0C90A8-EF50-42AE-AF3B-0EB15F4AB9E8}" srcId="{7FDEA4DB-DA1E-4AFC-96D4-A5E3EEE986A8}" destId="{4E30E5A9-D5C8-432D-BFB3-8802976B3E00}" srcOrd="1" destOrd="0" parTransId="{2A7C666C-7DA2-4536-9684-A4DE765F0291}" sibTransId="{01ED456F-EFF8-4840-9CC8-4A589748098E}"/>
    <dgm:cxn modelId="{536E181E-836C-40BA-AD80-D5950545BC7D}" type="presOf" srcId="{429DCB34-A6D4-4816-BC45-4B0F7B8AEB32}" destId="{F09BC810-5D70-418E-B147-F51CE158F20D}" srcOrd="0" destOrd="0" presId="urn:microsoft.com/office/officeart/2011/layout/TabList"/>
    <dgm:cxn modelId="{60097A85-3CAD-43CE-891A-B76DA932CB6A}" type="presOf" srcId="{483E810F-AEFD-44BA-B496-E3D9DCAFD7DE}" destId="{2DFA6D43-8588-4960-B706-A40F59B8EABA}" srcOrd="0" destOrd="0" presId="urn:microsoft.com/office/officeart/2011/layout/TabList"/>
    <dgm:cxn modelId="{45CCE6AA-92A2-4AEA-94F8-76439AB4A52C}" type="presOf" srcId="{1E175878-A4DA-4A59-8E16-A44AE6E3CE4F}" destId="{2DFA6D43-8588-4960-B706-A40F59B8EABA}" srcOrd="0" destOrd="3" presId="urn:microsoft.com/office/officeart/2011/layout/TabList"/>
    <dgm:cxn modelId="{7E73BAA4-CCD2-4B9F-9195-A16C0DC46C1C}" type="presOf" srcId="{484AC60A-4342-4891-8DF7-34467A1268D8}" destId="{2DFA6D43-8588-4960-B706-A40F59B8EABA}" srcOrd="0" destOrd="1" presId="urn:microsoft.com/office/officeart/2011/layout/TabList"/>
    <dgm:cxn modelId="{6D319401-86BB-4D86-B6E2-DD5F7DEF30AB}" srcId="{429DCB34-A6D4-4816-BC45-4B0F7B8AEB32}" destId="{DE33569A-C554-4C2C-950C-2D5E72DAA3F3}" srcOrd="0" destOrd="0" parTransId="{0F5D0044-A443-4F09-8A4E-522BC621FB87}" sibTransId="{F6EC7C6E-616A-4E09-A010-D8448225B8A1}"/>
    <dgm:cxn modelId="{47933FD3-A2D3-4F75-B29B-DEDC2A9D0A32}" type="presOf" srcId="{4E30E5A9-D5C8-432D-BFB3-8802976B3E00}" destId="{6A92B782-A4F8-4670-A031-B8615E8F115D}" srcOrd="0" destOrd="0" presId="urn:microsoft.com/office/officeart/2011/layout/TabList"/>
    <dgm:cxn modelId="{4E6BCA69-BEAE-458E-AB8D-79777A98499D}" type="presOf" srcId="{9135DEB4-E1F2-4FB4-9416-7C582B802499}" destId="{74585D48-9BC6-464D-9F16-9914706FEF3D}" srcOrd="0" destOrd="0" presId="urn:microsoft.com/office/officeart/2011/layout/TabList"/>
    <dgm:cxn modelId="{0EF4143C-78BD-41A6-9638-35803E1E724A}" type="presOf" srcId="{C1207563-879A-470B-AA80-908076652EAF}" destId="{2DFA6D43-8588-4960-B706-A40F59B8EABA}" srcOrd="0" destOrd="2" presId="urn:microsoft.com/office/officeart/2011/layout/TabList"/>
    <dgm:cxn modelId="{782C3F4D-A8F9-44BA-BBD7-EC1D7A27FFE7}" srcId="{429DCB34-A6D4-4816-BC45-4B0F7B8AEB32}" destId="{7FDEA4DB-DA1E-4AFC-96D4-A5E3EEE986A8}" srcOrd="2" destOrd="0" parTransId="{A8767B2F-2163-4970-95CD-7DDBC22884CD}" sibTransId="{06D87DD0-E458-4871-B230-76B9EDA99F44}"/>
    <dgm:cxn modelId="{EE1DDDC1-5C99-4DCB-A6D0-BA9F542BF3B4}" srcId="{AB39A4B8-B9E8-4F5E-9420-B4E668B52FDC}" destId="{C3ADA507-D3FE-4C3F-933D-2E24895E46CA}" srcOrd="0" destOrd="0" parTransId="{5722E5CC-DE41-4608-BCF5-444022B6E31D}" sibTransId="{83E00956-3B18-4153-AE00-35424104C04B}"/>
    <dgm:cxn modelId="{FE56DFE8-751F-4225-9E92-6AE0DEEE4EEB}" srcId="{AB39A4B8-B9E8-4F5E-9420-B4E668B52FDC}" destId="{C1207563-879A-470B-AA80-908076652EAF}" srcOrd="3" destOrd="0" parTransId="{BDA5D81A-6090-41F7-B280-020AD2B0885F}" sibTransId="{E3347CCA-2857-49EF-88EE-B9B69867A7C5}"/>
    <dgm:cxn modelId="{952AB2D1-8D9D-418B-ABCC-2A42D1AF84B4}" srcId="{7FDEA4DB-DA1E-4AFC-96D4-A5E3EEE986A8}" destId="{1172349F-1712-413F-9C0E-0C78FB85BC79}" srcOrd="0" destOrd="0" parTransId="{01C38C1E-02FA-4527-AEF7-D84474593DF2}" sibTransId="{1D18BBB8-F6B8-4006-B6BE-E02D92F70C05}"/>
    <dgm:cxn modelId="{3034F05B-21C0-4754-91C2-E34F43E3512F}" srcId="{AB39A4B8-B9E8-4F5E-9420-B4E668B52FDC}" destId="{484AC60A-4342-4891-8DF7-34467A1268D8}" srcOrd="2" destOrd="0" parTransId="{99ADAAFB-8D51-4A40-A0F0-86BD0FE3A1EB}" sibTransId="{1DD9A9B4-05EC-4E0D-B560-A3F74E63395D}"/>
    <dgm:cxn modelId="{32C1295D-1A59-4B7C-BA2B-F578847FBE0F}" srcId="{DE33569A-C554-4C2C-950C-2D5E72DAA3F3}" destId="{9135DEB4-E1F2-4FB4-9416-7C582B802499}" srcOrd="1" destOrd="0" parTransId="{54E061B6-B617-4178-A29A-5EBDC6218BD2}" sibTransId="{1D5F5709-C280-4DA0-8C8E-F220E96243B3}"/>
    <dgm:cxn modelId="{4DECB2C5-080F-42A6-A7BC-071EDCB874A1}" srcId="{AB39A4B8-B9E8-4F5E-9420-B4E668B52FDC}" destId="{1E175878-A4DA-4A59-8E16-A44AE6E3CE4F}" srcOrd="4" destOrd="0" parTransId="{967C6C30-9B9C-4B23-92A3-B9207D5FB160}" sibTransId="{B72FF80E-773A-46BA-8851-5F7402854E67}"/>
    <dgm:cxn modelId="{021DF8DF-6657-44B2-9C8C-7A6C30DAC3A7}" type="presOf" srcId="{C3ADA507-D3FE-4C3F-933D-2E24895E46CA}" destId="{26D8340B-00E0-4AB8-881B-88878CD440A2}" srcOrd="0" destOrd="0" presId="urn:microsoft.com/office/officeart/2011/layout/TabList"/>
    <dgm:cxn modelId="{E82EDD5C-AA7D-4D84-93B4-A242BDB59EFC}" srcId="{AB39A4B8-B9E8-4F5E-9420-B4E668B52FDC}" destId="{483E810F-AEFD-44BA-B496-E3D9DCAFD7DE}" srcOrd="1" destOrd="0" parTransId="{478D8B50-A918-4BB5-A0F1-93D955E54F5C}" sibTransId="{DC0D8434-5B0F-4D8C-8338-B0B73E89F929}"/>
    <dgm:cxn modelId="{33511513-875E-4E23-8419-DBCFC4C679A5}" type="presParOf" srcId="{F09BC810-5D70-418E-B147-F51CE158F20D}" destId="{F2004E71-9A51-4709-BEAD-886FAFA992E9}" srcOrd="0" destOrd="0" presId="urn:microsoft.com/office/officeart/2011/layout/TabList"/>
    <dgm:cxn modelId="{84867E96-D114-4F17-8D3C-955C4CEDE264}" type="presParOf" srcId="{F2004E71-9A51-4709-BEAD-886FAFA992E9}" destId="{7623FD1A-ADA7-42B0-95E0-BCBB0FE30444}" srcOrd="0" destOrd="0" presId="urn:microsoft.com/office/officeart/2011/layout/TabList"/>
    <dgm:cxn modelId="{BA05A9B2-C6D8-497C-B3B2-B25468EC0F33}" type="presParOf" srcId="{F2004E71-9A51-4709-BEAD-886FAFA992E9}" destId="{812B8F2A-C28A-4ED0-BE1A-EB17F16B48C1}" srcOrd="1" destOrd="0" presId="urn:microsoft.com/office/officeart/2011/layout/TabList"/>
    <dgm:cxn modelId="{1E68B2A3-4504-48F7-BAFF-9B40FDDFB1BD}" type="presParOf" srcId="{F2004E71-9A51-4709-BEAD-886FAFA992E9}" destId="{5BBD7B18-78F2-4F01-BBA7-E701581B0EBF}" srcOrd="2" destOrd="0" presId="urn:microsoft.com/office/officeart/2011/layout/TabList"/>
    <dgm:cxn modelId="{A39A6957-77EC-4F63-BEC7-ABC9C2D8F346}" type="presParOf" srcId="{F09BC810-5D70-418E-B147-F51CE158F20D}" destId="{74585D48-9BC6-464D-9F16-9914706FEF3D}" srcOrd="1" destOrd="0" presId="urn:microsoft.com/office/officeart/2011/layout/TabList"/>
    <dgm:cxn modelId="{64BAA650-0B6F-4745-B6D0-4FB91D74B339}" type="presParOf" srcId="{F09BC810-5D70-418E-B147-F51CE158F20D}" destId="{F1C7C694-EF71-40F5-B299-E558599CB14A}" srcOrd="2" destOrd="0" presId="urn:microsoft.com/office/officeart/2011/layout/TabList"/>
    <dgm:cxn modelId="{6001B30A-5264-4F4D-A9EC-5E6A40F23A25}" type="presParOf" srcId="{F09BC810-5D70-418E-B147-F51CE158F20D}" destId="{DD10B54A-3893-4B73-AEEA-F218667048A2}" srcOrd="3" destOrd="0" presId="urn:microsoft.com/office/officeart/2011/layout/TabList"/>
    <dgm:cxn modelId="{EB05BB2F-DF03-42C9-926A-F5F10D864954}" type="presParOf" srcId="{DD10B54A-3893-4B73-AEEA-F218667048A2}" destId="{26D8340B-00E0-4AB8-881B-88878CD440A2}" srcOrd="0" destOrd="0" presId="urn:microsoft.com/office/officeart/2011/layout/TabList"/>
    <dgm:cxn modelId="{4D33555D-2579-4BC6-9BF9-E62B64C562E6}" type="presParOf" srcId="{DD10B54A-3893-4B73-AEEA-F218667048A2}" destId="{8AC82C30-0F58-42E5-B536-B7184EBECBED}" srcOrd="1" destOrd="0" presId="urn:microsoft.com/office/officeart/2011/layout/TabList"/>
    <dgm:cxn modelId="{86D80D78-3CE7-4825-A931-3B8BC9A81323}" type="presParOf" srcId="{DD10B54A-3893-4B73-AEEA-F218667048A2}" destId="{9BC5F916-52CE-4460-8079-3432901B8415}" srcOrd="2" destOrd="0" presId="urn:microsoft.com/office/officeart/2011/layout/TabList"/>
    <dgm:cxn modelId="{B69F2BB8-FB09-494C-A92C-520921BE7C03}" type="presParOf" srcId="{F09BC810-5D70-418E-B147-F51CE158F20D}" destId="{2DFA6D43-8588-4960-B706-A40F59B8EABA}" srcOrd="4" destOrd="0" presId="urn:microsoft.com/office/officeart/2011/layout/TabList"/>
    <dgm:cxn modelId="{8973BA5E-09EB-4AB1-80E1-739CF5AA64B1}" type="presParOf" srcId="{F09BC810-5D70-418E-B147-F51CE158F20D}" destId="{A7564495-1286-4BB0-84D1-54694774B793}" srcOrd="5" destOrd="0" presId="urn:microsoft.com/office/officeart/2011/layout/TabList"/>
    <dgm:cxn modelId="{17647108-C3E3-4245-91CB-60B55DD8B6B3}" type="presParOf" srcId="{F09BC810-5D70-418E-B147-F51CE158F20D}" destId="{C5138872-4974-4156-A75D-E642D43CB2F6}" srcOrd="6" destOrd="0" presId="urn:microsoft.com/office/officeart/2011/layout/TabList"/>
    <dgm:cxn modelId="{55ABABB3-609E-4C50-B57C-C9EB778CB14A}" type="presParOf" srcId="{C5138872-4974-4156-A75D-E642D43CB2F6}" destId="{087688D9-85F9-4DC8-B734-4DFFECCC1A3F}" srcOrd="0" destOrd="0" presId="urn:microsoft.com/office/officeart/2011/layout/TabList"/>
    <dgm:cxn modelId="{346AD7FB-E18B-49DF-AEA1-7081CA35BBFB}" type="presParOf" srcId="{C5138872-4974-4156-A75D-E642D43CB2F6}" destId="{2E02BD45-472A-420D-B3AC-A58876695502}" srcOrd="1" destOrd="0" presId="urn:microsoft.com/office/officeart/2011/layout/TabList"/>
    <dgm:cxn modelId="{8FF55BC2-9EED-49F8-B2C3-2E07E5FF300E}" type="presParOf" srcId="{C5138872-4974-4156-A75D-E642D43CB2F6}" destId="{E06E92AA-63D4-4F76-B639-5694C17616EE}" srcOrd="2" destOrd="0" presId="urn:microsoft.com/office/officeart/2011/layout/TabList"/>
    <dgm:cxn modelId="{24BA81F3-4EB9-4FC2-8D09-684526995089}" type="presParOf" srcId="{F09BC810-5D70-418E-B147-F51CE158F20D}" destId="{6A92B782-A4F8-4670-A031-B8615E8F115D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AEEE1B-E4E7-4351-B2D5-2D79B3BC719B}" type="doc">
      <dgm:prSet loTypeId="urn:microsoft.com/office/officeart/2005/8/layout/process4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203755E6-C0FD-4CE9-A40B-83A2A084E7A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4000" b="1" dirty="0" smtClean="0">
              <a:latin typeface="Segoe UI Symbol" panose="020B0502040204020203" pitchFamily="34" charset="0"/>
              <a:ea typeface="Segoe UI Symbol" panose="020B0502040204020203" pitchFamily="34" charset="0"/>
            </a:rPr>
            <a:t> </a:t>
          </a:r>
          <a:r>
            <a:rPr lang="en-US" sz="3600" b="1" dirty="0" smtClean="0">
              <a:solidFill>
                <a:srgbClr val="002060"/>
              </a:solidFill>
            </a:rPr>
            <a:t>Identify and report a </a:t>
          </a:r>
          <a:r>
            <a:rPr lang="en-US" sz="3600" b="1" dirty="0" smtClean="0">
              <a:solidFill>
                <a:srgbClr val="002060"/>
              </a:solidFill>
            </a:rPr>
            <a:t>Potential Violation</a:t>
          </a:r>
          <a:endParaRPr lang="en-US" sz="3600" b="1" dirty="0" smtClean="0">
            <a:solidFill>
              <a:srgbClr val="002060"/>
            </a:solidFill>
          </a:endParaRPr>
        </a:p>
      </dgm:t>
    </dgm:pt>
    <dgm:pt modelId="{43E37216-2334-49C0-855B-79368B211D1F}" type="parTrans" cxnId="{16247FD7-12D9-475A-857B-BDBA9AF2D4C6}">
      <dgm:prSet/>
      <dgm:spPr/>
      <dgm:t>
        <a:bodyPr/>
        <a:lstStyle/>
        <a:p>
          <a:endParaRPr lang="en-US" sz="4000"/>
        </a:p>
      </dgm:t>
    </dgm:pt>
    <dgm:pt modelId="{1BBA8DA5-ECC6-4A07-80CF-5131EDDBAA52}" type="sibTrans" cxnId="{16247FD7-12D9-475A-857B-BDBA9AF2D4C6}">
      <dgm:prSet/>
      <dgm:spPr/>
      <dgm:t>
        <a:bodyPr/>
        <a:lstStyle/>
        <a:p>
          <a:endParaRPr lang="en-US" sz="4000"/>
        </a:p>
      </dgm:t>
    </dgm:pt>
    <dgm:pt modelId="{A8E8B349-1B99-47CB-9E82-E2973EF98488}">
      <dgm:prSet phldrT="[Text]" custT="1"/>
      <dgm:spPr/>
      <dgm:t>
        <a:bodyPr/>
        <a:lstStyle/>
        <a:p>
          <a:r>
            <a:rPr lang="en-US" sz="4000" b="1" dirty="0" smtClean="0">
              <a:latin typeface="Segoe UI Symbol" panose="020B0502040204020203" pitchFamily="34" charset="0"/>
              <a:ea typeface="Segoe UI Symbol" panose="020B0502040204020203" pitchFamily="34" charset="0"/>
            </a:rPr>
            <a:t> </a:t>
          </a:r>
          <a:r>
            <a:rPr lang="en-US" sz="4000" b="1" dirty="0" smtClean="0">
              <a:solidFill>
                <a:srgbClr val="002060"/>
              </a:solidFill>
            </a:rPr>
            <a:t>Evaluating Information</a:t>
          </a:r>
          <a:endParaRPr lang="en-US" sz="4000" dirty="0">
            <a:solidFill>
              <a:srgbClr val="002060"/>
            </a:solidFill>
          </a:endParaRPr>
        </a:p>
      </dgm:t>
    </dgm:pt>
    <dgm:pt modelId="{5D707EA1-06AA-4ABD-B4C9-CA167BDB2428}" type="parTrans" cxnId="{3B0F4353-5680-44D4-8FC7-9BF1ABB9E87E}">
      <dgm:prSet/>
      <dgm:spPr/>
      <dgm:t>
        <a:bodyPr/>
        <a:lstStyle/>
        <a:p>
          <a:endParaRPr lang="en-US" sz="4000"/>
        </a:p>
      </dgm:t>
    </dgm:pt>
    <dgm:pt modelId="{0A9142D2-2F88-45CD-9267-5BDB3EFC57A2}" type="sibTrans" cxnId="{3B0F4353-5680-44D4-8FC7-9BF1ABB9E87E}">
      <dgm:prSet/>
      <dgm:spPr/>
      <dgm:t>
        <a:bodyPr/>
        <a:lstStyle/>
        <a:p>
          <a:endParaRPr lang="en-US" sz="4000"/>
        </a:p>
      </dgm:t>
    </dgm:pt>
    <dgm:pt modelId="{08019FDC-67CD-4B2C-84B5-986245A1054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4000" b="1" dirty="0" smtClean="0">
              <a:solidFill>
                <a:srgbClr val="002060"/>
              </a:solidFill>
            </a:rPr>
            <a:t>Notify Responsible Party</a:t>
          </a:r>
        </a:p>
      </dgm:t>
    </dgm:pt>
    <dgm:pt modelId="{D7CF11F6-5AF6-4F6E-9877-04404F9A749C}" type="parTrans" cxnId="{EB64F81B-6F29-41C5-ADAB-26D4E26AA1FA}">
      <dgm:prSet/>
      <dgm:spPr/>
      <dgm:t>
        <a:bodyPr/>
        <a:lstStyle/>
        <a:p>
          <a:endParaRPr lang="en-US" sz="4000"/>
        </a:p>
      </dgm:t>
    </dgm:pt>
    <dgm:pt modelId="{DDA8CB19-ECD3-49FC-82A4-1A9D0FD7178A}" type="sibTrans" cxnId="{EB64F81B-6F29-41C5-ADAB-26D4E26AA1FA}">
      <dgm:prSet/>
      <dgm:spPr/>
      <dgm:t>
        <a:bodyPr/>
        <a:lstStyle/>
        <a:p>
          <a:endParaRPr lang="en-US" sz="4000"/>
        </a:p>
      </dgm:t>
    </dgm:pt>
    <dgm:pt modelId="{482A9213-CA39-495F-BC9F-355F0BA8D282}">
      <dgm:prSet phldrT="[Text]" custT="1"/>
      <dgm:spPr/>
      <dgm:t>
        <a:bodyPr/>
        <a:lstStyle/>
        <a:p>
          <a:r>
            <a:rPr lang="en-US" sz="4000" b="1" dirty="0" smtClean="0">
              <a:solidFill>
                <a:srgbClr val="002060"/>
              </a:solidFill>
            </a:rPr>
            <a:t>Outcomes, Remedies &amp; Penalties</a:t>
          </a:r>
          <a:endParaRPr lang="en-US" sz="4000" b="1" dirty="0">
            <a:solidFill>
              <a:srgbClr val="002060"/>
            </a:solidFill>
          </a:endParaRPr>
        </a:p>
      </dgm:t>
    </dgm:pt>
    <dgm:pt modelId="{D5AEB2AE-7BCE-4CE2-A653-C2D221538733}" type="parTrans" cxnId="{0CB86B66-63B6-4D25-86BD-3A5DA1901D1D}">
      <dgm:prSet/>
      <dgm:spPr/>
      <dgm:t>
        <a:bodyPr/>
        <a:lstStyle/>
        <a:p>
          <a:endParaRPr lang="en-US" sz="4000"/>
        </a:p>
      </dgm:t>
    </dgm:pt>
    <dgm:pt modelId="{5F47D372-9DE4-4B10-9A7F-84F3022E4711}" type="sibTrans" cxnId="{0CB86B66-63B6-4D25-86BD-3A5DA1901D1D}">
      <dgm:prSet/>
      <dgm:spPr/>
      <dgm:t>
        <a:bodyPr/>
        <a:lstStyle/>
        <a:p>
          <a:endParaRPr lang="en-US" sz="4000"/>
        </a:p>
      </dgm:t>
    </dgm:pt>
    <dgm:pt modelId="{EFE2BF38-BB94-4B37-AD05-BE8701D9E43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4000" b="1" dirty="0" smtClean="0">
              <a:solidFill>
                <a:srgbClr val="002060"/>
              </a:solidFill>
            </a:rPr>
            <a:t>Opportunity to Discuss</a:t>
          </a:r>
          <a:endParaRPr lang="en-US" sz="4000" b="1" dirty="0">
            <a:solidFill>
              <a:srgbClr val="002060"/>
            </a:solidFill>
          </a:endParaRPr>
        </a:p>
      </dgm:t>
    </dgm:pt>
    <dgm:pt modelId="{AC9F10AA-EDFE-4133-AA7D-67105F3194D1}" type="parTrans" cxnId="{8A5E2CDD-3599-42F8-B01A-B709448E1F6C}">
      <dgm:prSet/>
      <dgm:spPr/>
      <dgm:t>
        <a:bodyPr/>
        <a:lstStyle/>
        <a:p>
          <a:endParaRPr lang="en-US" sz="4000"/>
        </a:p>
      </dgm:t>
    </dgm:pt>
    <dgm:pt modelId="{D8E8D429-E6B2-4296-AD0E-1D449E9F36F2}" type="sibTrans" cxnId="{8A5E2CDD-3599-42F8-B01A-B709448E1F6C}">
      <dgm:prSet/>
      <dgm:spPr/>
      <dgm:t>
        <a:bodyPr/>
        <a:lstStyle/>
        <a:p>
          <a:endParaRPr lang="en-US" sz="4000"/>
        </a:p>
      </dgm:t>
    </dgm:pt>
    <dgm:pt modelId="{9F5C122B-64A1-49B1-9C32-416BB5C738F9}" type="pres">
      <dgm:prSet presAssocID="{35AEEE1B-E4E7-4351-B2D5-2D79B3BC71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6A40B9-C1B1-41A0-900D-21CC9193E22B}" type="pres">
      <dgm:prSet presAssocID="{482A9213-CA39-495F-BC9F-355F0BA8D282}" presName="boxAndChildren" presStyleCnt="0"/>
      <dgm:spPr/>
      <dgm:t>
        <a:bodyPr/>
        <a:lstStyle/>
        <a:p>
          <a:endParaRPr lang="en-US"/>
        </a:p>
      </dgm:t>
    </dgm:pt>
    <dgm:pt modelId="{27A7385B-081C-416D-BA15-8FA7ACF88142}" type="pres">
      <dgm:prSet presAssocID="{482A9213-CA39-495F-BC9F-355F0BA8D282}" presName="parentTextBox" presStyleLbl="node1" presStyleIdx="0" presStyleCnt="5"/>
      <dgm:spPr/>
      <dgm:t>
        <a:bodyPr/>
        <a:lstStyle/>
        <a:p>
          <a:endParaRPr lang="en-US"/>
        </a:p>
      </dgm:t>
    </dgm:pt>
    <dgm:pt modelId="{01947D46-412B-499E-B94A-48B72F85031F}" type="pres">
      <dgm:prSet presAssocID="{D8E8D429-E6B2-4296-AD0E-1D449E9F36F2}" presName="sp" presStyleCnt="0"/>
      <dgm:spPr/>
      <dgm:t>
        <a:bodyPr/>
        <a:lstStyle/>
        <a:p>
          <a:endParaRPr lang="en-US"/>
        </a:p>
      </dgm:t>
    </dgm:pt>
    <dgm:pt modelId="{0741F528-BA0F-48F8-B50A-A30A09E1F330}" type="pres">
      <dgm:prSet presAssocID="{EFE2BF38-BB94-4B37-AD05-BE8701D9E431}" presName="arrowAndChildren" presStyleCnt="0"/>
      <dgm:spPr/>
      <dgm:t>
        <a:bodyPr/>
        <a:lstStyle/>
        <a:p>
          <a:endParaRPr lang="en-US"/>
        </a:p>
      </dgm:t>
    </dgm:pt>
    <dgm:pt modelId="{EE58055A-3FA1-411F-AAAF-D1C47D4DAB57}" type="pres">
      <dgm:prSet presAssocID="{EFE2BF38-BB94-4B37-AD05-BE8701D9E431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6404C23F-5B38-4E37-A5D3-A89E69B48F07}" type="pres">
      <dgm:prSet presAssocID="{DDA8CB19-ECD3-49FC-82A4-1A9D0FD7178A}" presName="sp" presStyleCnt="0"/>
      <dgm:spPr/>
      <dgm:t>
        <a:bodyPr/>
        <a:lstStyle/>
        <a:p>
          <a:endParaRPr lang="en-US"/>
        </a:p>
      </dgm:t>
    </dgm:pt>
    <dgm:pt modelId="{DB94706C-A259-473A-80C1-BE0DFFE61C75}" type="pres">
      <dgm:prSet presAssocID="{08019FDC-67CD-4B2C-84B5-986245A1054D}" presName="arrowAndChildren" presStyleCnt="0"/>
      <dgm:spPr/>
      <dgm:t>
        <a:bodyPr/>
        <a:lstStyle/>
        <a:p>
          <a:endParaRPr lang="en-US"/>
        </a:p>
      </dgm:t>
    </dgm:pt>
    <dgm:pt modelId="{27592227-2DC0-4D35-A613-D52D15D0850F}" type="pres">
      <dgm:prSet presAssocID="{08019FDC-67CD-4B2C-84B5-986245A1054D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0B5BB42D-4FDF-4EBB-B1FB-3383AEDF8864}" type="pres">
      <dgm:prSet presAssocID="{0A9142D2-2F88-45CD-9267-5BDB3EFC57A2}" presName="sp" presStyleCnt="0"/>
      <dgm:spPr/>
      <dgm:t>
        <a:bodyPr/>
        <a:lstStyle/>
        <a:p>
          <a:endParaRPr lang="en-US"/>
        </a:p>
      </dgm:t>
    </dgm:pt>
    <dgm:pt modelId="{CCB0F9BC-987C-41C6-A48C-A25FBCF8EED0}" type="pres">
      <dgm:prSet presAssocID="{A8E8B349-1B99-47CB-9E82-E2973EF98488}" presName="arrowAndChildren" presStyleCnt="0"/>
      <dgm:spPr/>
      <dgm:t>
        <a:bodyPr/>
        <a:lstStyle/>
        <a:p>
          <a:endParaRPr lang="en-US"/>
        </a:p>
      </dgm:t>
    </dgm:pt>
    <dgm:pt modelId="{E4515363-E8D8-44CC-8B4A-64ABD8E52404}" type="pres">
      <dgm:prSet presAssocID="{A8E8B349-1B99-47CB-9E82-E2973EF98488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5FBDCA83-0962-40E4-BAEF-71ACAE5178E5}" type="pres">
      <dgm:prSet presAssocID="{1BBA8DA5-ECC6-4A07-80CF-5131EDDBAA52}" presName="sp" presStyleCnt="0"/>
      <dgm:spPr/>
      <dgm:t>
        <a:bodyPr/>
        <a:lstStyle/>
        <a:p>
          <a:endParaRPr lang="en-US"/>
        </a:p>
      </dgm:t>
    </dgm:pt>
    <dgm:pt modelId="{B4E15D71-B332-434C-AF10-157FA64DD77C}" type="pres">
      <dgm:prSet presAssocID="{203755E6-C0FD-4CE9-A40B-83A2A084E7AC}" presName="arrowAndChildren" presStyleCnt="0"/>
      <dgm:spPr/>
      <dgm:t>
        <a:bodyPr/>
        <a:lstStyle/>
        <a:p>
          <a:endParaRPr lang="en-US"/>
        </a:p>
      </dgm:t>
    </dgm:pt>
    <dgm:pt modelId="{2CB08911-4021-46C8-95B9-8C8C218B8318}" type="pres">
      <dgm:prSet presAssocID="{203755E6-C0FD-4CE9-A40B-83A2A084E7AC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8A5E2CDD-3599-42F8-B01A-B709448E1F6C}" srcId="{35AEEE1B-E4E7-4351-B2D5-2D79B3BC719B}" destId="{EFE2BF38-BB94-4B37-AD05-BE8701D9E431}" srcOrd="3" destOrd="0" parTransId="{AC9F10AA-EDFE-4133-AA7D-67105F3194D1}" sibTransId="{D8E8D429-E6B2-4296-AD0E-1D449E9F36F2}"/>
    <dgm:cxn modelId="{3B0F4353-5680-44D4-8FC7-9BF1ABB9E87E}" srcId="{35AEEE1B-E4E7-4351-B2D5-2D79B3BC719B}" destId="{A8E8B349-1B99-47CB-9E82-E2973EF98488}" srcOrd="1" destOrd="0" parTransId="{5D707EA1-06AA-4ABD-B4C9-CA167BDB2428}" sibTransId="{0A9142D2-2F88-45CD-9267-5BDB3EFC57A2}"/>
    <dgm:cxn modelId="{9CE3D32A-777C-4E41-8395-3A17364A4A76}" type="presOf" srcId="{482A9213-CA39-495F-BC9F-355F0BA8D282}" destId="{27A7385B-081C-416D-BA15-8FA7ACF88142}" srcOrd="0" destOrd="0" presId="urn:microsoft.com/office/officeart/2005/8/layout/process4"/>
    <dgm:cxn modelId="{754B1731-CD2F-4B90-94B4-84CDFABC5F7D}" type="presOf" srcId="{EFE2BF38-BB94-4B37-AD05-BE8701D9E431}" destId="{EE58055A-3FA1-411F-AAAF-D1C47D4DAB57}" srcOrd="0" destOrd="0" presId="urn:microsoft.com/office/officeart/2005/8/layout/process4"/>
    <dgm:cxn modelId="{0CB86B66-63B6-4D25-86BD-3A5DA1901D1D}" srcId="{35AEEE1B-E4E7-4351-B2D5-2D79B3BC719B}" destId="{482A9213-CA39-495F-BC9F-355F0BA8D282}" srcOrd="4" destOrd="0" parTransId="{D5AEB2AE-7BCE-4CE2-A653-C2D221538733}" sibTransId="{5F47D372-9DE4-4B10-9A7F-84F3022E4711}"/>
    <dgm:cxn modelId="{16247FD7-12D9-475A-857B-BDBA9AF2D4C6}" srcId="{35AEEE1B-E4E7-4351-B2D5-2D79B3BC719B}" destId="{203755E6-C0FD-4CE9-A40B-83A2A084E7AC}" srcOrd="0" destOrd="0" parTransId="{43E37216-2334-49C0-855B-79368B211D1F}" sibTransId="{1BBA8DA5-ECC6-4A07-80CF-5131EDDBAA52}"/>
    <dgm:cxn modelId="{0290A605-B0B0-4C1D-B9B5-0990D93963A5}" type="presOf" srcId="{203755E6-C0FD-4CE9-A40B-83A2A084E7AC}" destId="{2CB08911-4021-46C8-95B9-8C8C218B8318}" srcOrd="0" destOrd="0" presId="urn:microsoft.com/office/officeart/2005/8/layout/process4"/>
    <dgm:cxn modelId="{B702D15B-DC8D-4492-92CC-703FBD308E6F}" type="presOf" srcId="{08019FDC-67CD-4B2C-84B5-986245A1054D}" destId="{27592227-2DC0-4D35-A613-D52D15D0850F}" srcOrd="0" destOrd="0" presId="urn:microsoft.com/office/officeart/2005/8/layout/process4"/>
    <dgm:cxn modelId="{EB64F81B-6F29-41C5-ADAB-26D4E26AA1FA}" srcId="{35AEEE1B-E4E7-4351-B2D5-2D79B3BC719B}" destId="{08019FDC-67CD-4B2C-84B5-986245A1054D}" srcOrd="2" destOrd="0" parTransId="{D7CF11F6-5AF6-4F6E-9877-04404F9A749C}" sibTransId="{DDA8CB19-ECD3-49FC-82A4-1A9D0FD7178A}"/>
    <dgm:cxn modelId="{18180AEC-C463-484A-A59D-5A9DD18FF660}" type="presOf" srcId="{A8E8B349-1B99-47CB-9E82-E2973EF98488}" destId="{E4515363-E8D8-44CC-8B4A-64ABD8E52404}" srcOrd="0" destOrd="0" presId="urn:microsoft.com/office/officeart/2005/8/layout/process4"/>
    <dgm:cxn modelId="{E94043C0-62CE-4B53-A1C2-6C8B35C003B1}" type="presOf" srcId="{35AEEE1B-E4E7-4351-B2D5-2D79B3BC719B}" destId="{9F5C122B-64A1-49B1-9C32-416BB5C738F9}" srcOrd="0" destOrd="0" presId="urn:microsoft.com/office/officeart/2005/8/layout/process4"/>
    <dgm:cxn modelId="{1DD84E0E-3911-4939-86BE-5E9D8AE3D70E}" type="presParOf" srcId="{9F5C122B-64A1-49B1-9C32-416BB5C738F9}" destId="{AC6A40B9-C1B1-41A0-900D-21CC9193E22B}" srcOrd="0" destOrd="0" presId="urn:microsoft.com/office/officeart/2005/8/layout/process4"/>
    <dgm:cxn modelId="{812B7826-4D32-4547-B5AB-5CC46CE3DFFA}" type="presParOf" srcId="{AC6A40B9-C1B1-41A0-900D-21CC9193E22B}" destId="{27A7385B-081C-416D-BA15-8FA7ACF88142}" srcOrd="0" destOrd="0" presId="urn:microsoft.com/office/officeart/2005/8/layout/process4"/>
    <dgm:cxn modelId="{BE1E6EC4-2763-4BF7-B767-9FFF22586C9C}" type="presParOf" srcId="{9F5C122B-64A1-49B1-9C32-416BB5C738F9}" destId="{01947D46-412B-499E-B94A-48B72F85031F}" srcOrd="1" destOrd="0" presId="urn:microsoft.com/office/officeart/2005/8/layout/process4"/>
    <dgm:cxn modelId="{7C3F093F-A04F-41F3-B0C6-03C91D05DFBD}" type="presParOf" srcId="{9F5C122B-64A1-49B1-9C32-416BB5C738F9}" destId="{0741F528-BA0F-48F8-B50A-A30A09E1F330}" srcOrd="2" destOrd="0" presId="urn:microsoft.com/office/officeart/2005/8/layout/process4"/>
    <dgm:cxn modelId="{B16DDAFB-1E50-4D3D-B47E-95CBF5F103FA}" type="presParOf" srcId="{0741F528-BA0F-48F8-B50A-A30A09E1F330}" destId="{EE58055A-3FA1-411F-AAAF-D1C47D4DAB57}" srcOrd="0" destOrd="0" presId="urn:microsoft.com/office/officeart/2005/8/layout/process4"/>
    <dgm:cxn modelId="{7F587960-0960-439D-88E2-C29817D0E2DC}" type="presParOf" srcId="{9F5C122B-64A1-49B1-9C32-416BB5C738F9}" destId="{6404C23F-5B38-4E37-A5D3-A89E69B48F07}" srcOrd="3" destOrd="0" presId="urn:microsoft.com/office/officeart/2005/8/layout/process4"/>
    <dgm:cxn modelId="{FFB3B7E8-7ACD-4E9C-84BD-750FB4E86A2A}" type="presParOf" srcId="{9F5C122B-64A1-49B1-9C32-416BB5C738F9}" destId="{DB94706C-A259-473A-80C1-BE0DFFE61C75}" srcOrd="4" destOrd="0" presId="urn:microsoft.com/office/officeart/2005/8/layout/process4"/>
    <dgm:cxn modelId="{87408F58-F8DB-43C2-8801-844D745E528D}" type="presParOf" srcId="{DB94706C-A259-473A-80C1-BE0DFFE61C75}" destId="{27592227-2DC0-4D35-A613-D52D15D0850F}" srcOrd="0" destOrd="0" presId="urn:microsoft.com/office/officeart/2005/8/layout/process4"/>
    <dgm:cxn modelId="{AF517744-9B6D-4B14-B8C2-E94D593BF850}" type="presParOf" srcId="{9F5C122B-64A1-49B1-9C32-416BB5C738F9}" destId="{0B5BB42D-4FDF-4EBB-B1FB-3383AEDF8864}" srcOrd="5" destOrd="0" presId="urn:microsoft.com/office/officeart/2005/8/layout/process4"/>
    <dgm:cxn modelId="{A9ED96CA-5832-46BA-9B32-E8E269E4D299}" type="presParOf" srcId="{9F5C122B-64A1-49B1-9C32-416BB5C738F9}" destId="{CCB0F9BC-987C-41C6-A48C-A25FBCF8EED0}" srcOrd="6" destOrd="0" presId="urn:microsoft.com/office/officeart/2005/8/layout/process4"/>
    <dgm:cxn modelId="{9D9BF130-3BE4-4388-AFEF-F184384E9DEC}" type="presParOf" srcId="{CCB0F9BC-987C-41C6-A48C-A25FBCF8EED0}" destId="{E4515363-E8D8-44CC-8B4A-64ABD8E52404}" srcOrd="0" destOrd="0" presId="urn:microsoft.com/office/officeart/2005/8/layout/process4"/>
    <dgm:cxn modelId="{5C596354-C928-4EC7-BA3A-39D65A7C75F8}" type="presParOf" srcId="{9F5C122B-64A1-49B1-9C32-416BB5C738F9}" destId="{5FBDCA83-0962-40E4-BAEF-71ACAE5178E5}" srcOrd="7" destOrd="0" presId="urn:microsoft.com/office/officeart/2005/8/layout/process4"/>
    <dgm:cxn modelId="{D05542BB-61E7-46A8-B4C5-66C4AB149689}" type="presParOf" srcId="{9F5C122B-64A1-49B1-9C32-416BB5C738F9}" destId="{B4E15D71-B332-434C-AF10-157FA64DD77C}" srcOrd="8" destOrd="0" presId="urn:microsoft.com/office/officeart/2005/8/layout/process4"/>
    <dgm:cxn modelId="{18EE2D5F-A2C1-4F71-ADA9-9D7933F9B9CA}" type="presParOf" srcId="{B4E15D71-B332-434C-AF10-157FA64DD77C}" destId="{2CB08911-4021-46C8-95B9-8C8C218B831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CDD559-67FD-4A64-AF40-9683E3271957}" type="doc">
      <dgm:prSet loTypeId="urn:microsoft.com/office/officeart/2005/8/layout/vList3" loCatId="picture" qsTypeId="urn:microsoft.com/office/officeart/2005/8/quickstyle/simple1" qsCatId="simple" csTypeId="urn:microsoft.com/office/officeart/2005/8/colors/accent3_1" csCatId="accent3" phldr="1"/>
      <dgm:spPr/>
    </dgm:pt>
    <dgm:pt modelId="{27443106-9837-4FCD-A265-CF7800C0BB68}">
      <dgm:prSet phldrT="[Text]" custT="1"/>
      <dgm:spPr/>
      <dgm:t>
        <a:bodyPr/>
        <a:lstStyle/>
        <a:p>
          <a:r>
            <a:rPr lang="en-US" sz="2800" b="1" dirty="0" smtClean="0"/>
            <a:t>https://calepa.ca.gov/enforcement/complaints/</a:t>
          </a:r>
          <a:endParaRPr lang="en-US" sz="2800" b="1" dirty="0"/>
        </a:p>
      </dgm:t>
    </dgm:pt>
    <dgm:pt modelId="{9F0EDAB1-22E8-4965-A56F-B83A608C159B}" type="parTrans" cxnId="{6E7B767B-0BF4-4C4D-BB41-8C5F1704882E}">
      <dgm:prSet/>
      <dgm:spPr/>
      <dgm:t>
        <a:bodyPr/>
        <a:lstStyle/>
        <a:p>
          <a:endParaRPr lang="en-US" sz="2000"/>
        </a:p>
      </dgm:t>
    </dgm:pt>
    <dgm:pt modelId="{7F55E23F-057B-4581-B56C-E4D6BCAAA6F1}" type="sibTrans" cxnId="{6E7B767B-0BF4-4C4D-BB41-8C5F1704882E}">
      <dgm:prSet/>
      <dgm:spPr/>
      <dgm:t>
        <a:bodyPr/>
        <a:lstStyle/>
        <a:p>
          <a:endParaRPr lang="en-US" sz="2000"/>
        </a:p>
      </dgm:t>
    </dgm:pt>
    <dgm:pt modelId="{931CAB3E-3C9F-4369-8541-75D59C56ED0E}">
      <dgm:prSet phldrT="[Text]" custT="1"/>
      <dgm:spPr/>
      <dgm:t>
        <a:bodyPr/>
        <a:lstStyle/>
        <a:p>
          <a:r>
            <a:rPr lang="en-US" sz="5400" b="1" dirty="0" smtClean="0"/>
            <a:t>1 (800) 952-5588</a:t>
          </a:r>
          <a:endParaRPr lang="en-US" sz="5400" b="1" dirty="0"/>
        </a:p>
      </dgm:t>
    </dgm:pt>
    <dgm:pt modelId="{1D13DB33-A0C7-44BE-A0E6-A6A79C8BBA10}" type="parTrans" cxnId="{14EB5B44-C611-464A-B6BD-B591F2B5D4A5}">
      <dgm:prSet/>
      <dgm:spPr/>
      <dgm:t>
        <a:bodyPr/>
        <a:lstStyle/>
        <a:p>
          <a:endParaRPr lang="en-US" sz="2000"/>
        </a:p>
      </dgm:t>
    </dgm:pt>
    <dgm:pt modelId="{5A01E621-E97C-4880-9446-134CED8EF94C}" type="sibTrans" cxnId="{14EB5B44-C611-464A-B6BD-B591F2B5D4A5}">
      <dgm:prSet/>
      <dgm:spPr/>
      <dgm:t>
        <a:bodyPr/>
        <a:lstStyle/>
        <a:p>
          <a:endParaRPr lang="en-US" sz="2000"/>
        </a:p>
      </dgm:t>
    </dgm:pt>
    <dgm:pt modelId="{A47B3728-4D29-4451-B8C0-75CB30EC2101}">
      <dgm:prSet phldrT="[Text]" custT="1"/>
      <dgm:spPr/>
      <dgm:t>
        <a:bodyPr/>
        <a:lstStyle/>
        <a:p>
          <a:r>
            <a:rPr lang="en-US" sz="5400" b="1" dirty="0" smtClean="0"/>
            <a:t>(442)265-1800</a:t>
          </a:r>
          <a:endParaRPr lang="en-US" sz="5400" b="1" dirty="0"/>
        </a:p>
      </dgm:t>
    </dgm:pt>
    <dgm:pt modelId="{97ACB868-6034-415E-A5BF-FFCFAD5CB4D2}" type="parTrans" cxnId="{D82BAD24-C200-4648-8B7E-73A2808B3B60}">
      <dgm:prSet/>
      <dgm:spPr/>
      <dgm:t>
        <a:bodyPr/>
        <a:lstStyle/>
        <a:p>
          <a:endParaRPr lang="en-US" sz="2000"/>
        </a:p>
      </dgm:t>
    </dgm:pt>
    <dgm:pt modelId="{3951C7FD-3D21-4BBC-A4CC-3FF5808A06E4}" type="sibTrans" cxnId="{D82BAD24-C200-4648-8B7E-73A2808B3B60}">
      <dgm:prSet/>
      <dgm:spPr/>
      <dgm:t>
        <a:bodyPr/>
        <a:lstStyle/>
        <a:p>
          <a:endParaRPr lang="en-US" sz="2000"/>
        </a:p>
      </dgm:t>
    </dgm:pt>
    <dgm:pt modelId="{3EEF096C-AB65-4F2C-8DE8-5CB9474F5F56}" type="pres">
      <dgm:prSet presAssocID="{D2CDD559-67FD-4A64-AF40-9683E3271957}" presName="linearFlow" presStyleCnt="0">
        <dgm:presLayoutVars>
          <dgm:dir/>
          <dgm:resizeHandles val="exact"/>
        </dgm:presLayoutVars>
      </dgm:prSet>
      <dgm:spPr/>
    </dgm:pt>
    <dgm:pt modelId="{1E0332DE-1BB9-433C-962E-0A00AA165ABE}" type="pres">
      <dgm:prSet presAssocID="{27443106-9837-4FCD-A265-CF7800C0BB68}" presName="composite" presStyleCnt="0"/>
      <dgm:spPr/>
    </dgm:pt>
    <dgm:pt modelId="{89CE10C2-8B92-43E9-B726-61806C2E3D9D}" type="pres">
      <dgm:prSet presAssocID="{27443106-9837-4FCD-A265-CF7800C0BB68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716EB8F-C859-4EB1-9A82-90DA2136C16B}" type="pres">
      <dgm:prSet presAssocID="{27443106-9837-4FCD-A265-CF7800C0BB68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E9A027-E4E8-47A1-B1E9-20D2D16D325D}" type="pres">
      <dgm:prSet presAssocID="{7F55E23F-057B-4581-B56C-E4D6BCAAA6F1}" presName="spacing" presStyleCnt="0"/>
      <dgm:spPr/>
    </dgm:pt>
    <dgm:pt modelId="{0A585C18-A362-452D-B0C0-E9C1B35476B7}" type="pres">
      <dgm:prSet presAssocID="{931CAB3E-3C9F-4369-8541-75D59C56ED0E}" presName="composite" presStyleCnt="0"/>
      <dgm:spPr/>
    </dgm:pt>
    <dgm:pt modelId="{5D885B32-7D82-45C3-A129-894DD53CE36E}" type="pres">
      <dgm:prSet presAssocID="{931CAB3E-3C9F-4369-8541-75D59C56ED0E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FE32928-BBAE-4261-BFCB-937431F9060A}" type="pres">
      <dgm:prSet presAssocID="{931CAB3E-3C9F-4369-8541-75D59C56ED0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12948-111B-4474-B5C9-3C42F7E22FB2}" type="pres">
      <dgm:prSet presAssocID="{5A01E621-E97C-4880-9446-134CED8EF94C}" presName="spacing" presStyleCnt="0"/>
      <dgm:spPr/>
    </dgm:pt>
    <dgm:pt modelId="{FEE09EBE-D38B-4DE7-8F61-5488A8EA92B4}" type="pres">
      <dgm:prSet presAssocID="{A47B3728-4D29-4451-B8C0-75CB30EC2101}" presName="composite" presStyleCnt="0"/>
      <dgm:spPr/>
    </dgm:pt>
    <dgm:pt modelId="{8C7E7C8A-4613-46EA-A8A7-B1A7102A7C6A}" type="pres">
      <dgm:prSet presAssocID="{A47B3728-4D29-4451-B8C0-75CB30EC2101}" presName="imgShp" presStyleLbl="fgImgPlace1" presStyleIdx="2" presStyleCnt="3" custLinFactNeighborX="6681" custLinFactNeighborY="-95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872F51A-B9EF-48B8-A5F1-50E71603ABC9}" type="pres">
      <dgm:prSet presAssocID="{A47B3728-4D29-4451-B8C0-75CB30EC210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EB5B44-C611-464A-B6BD-B591F2B5D4A5}" srcId="{D2CDD559-67FD-4A64-AF40-9683E3271957}" destId="{931CAB3E-3C9F-4369-8541-75D59C56ED0E}" srcOrd="1" destOrd="0" parTransId="{1D13DB33-A0C7-44BE-A0E6-A6A79C8BBA10}" sibTransId="{5A01E621-E97C-4880-9446-134CED8EF94C}"/>
    <dgm:cxn modelId="{299356B1-66D7-4896-8017-A20EC78FDB1A}" type="presOf" srcId="{27443106-9837-4FCD-A265-CF7800C0BB68}" destId="{3716EB8F-C859-4EB1-9A82-90DA2136C16B}" srcOrd="0" destOrd="0" presId="urn:microsoft.com/office/officeart/2005/8/layout/vList3"/>
    <dgm:cxn modelId="{07978680-5059-438E-8C6D-88746395D0DD}" type="presOf" srcId="{A47B3728-4D29-4451-B8C0-75CB30EC2101}" destId="{2872F51A-B9EF-48B8-A5F1-50E71603ABC9}" srcOrd="0" destOrd="0" presId="urn:microsoft.com/office/officeart/2005/8/layout/vList3"/>
    <dgm:cxn modelId="{912EDA42-4E2E-4D6E-B047-414AA064517B}" type="presOf" srcId="{931CAB3E-3C9F-4369-8541-75D59C56ED0E}" destId="{9FE32928-BBAE-4261-BFCB-937431F9060A}" srcOrd="0" destOrd="0" presId="urn:microsoft.com/office/officeart/2005/8/layout/vList3"/>
    <dgm:cxn modelId="{D82BAD24-C200-4648-8B7E-73A2808B3B60}" srcId="{D2CDD559-67FD-4A64-AF40-9683E3271957}" destId="{A47B3728-4D29-4451-B8C0-75CB30EC2101}" srcOrd="2" destOrd="0" parTransId="{97ACB868-6034-415E-A5BF-FFCFAD5CB4D2}" sibTransId="{3951C7FD-3D21-4BBC-A4CC-3FF5808A06E4}"/>
    <dgm:cxn modelId="{6E7B767B-0BF4-4C4D-BB41-8C5F1704882E}" srcId="{D2CDD559-67FD-4A64-AF40-9683E3271957}" destId="{27443106-9837-4FCD-A265-CF7800C0BB68}" srcOrd="0" destOrd="0" parTransId="{9F0EDAB1-22E8-4965-A56F-B83A608C159B}" sibTransId="{7F55E23F-057B-4581-B56C-E4D6BCAAA6F1}"/>
    <dgm:cxn modelId="{56333C00-F5D6-4EE8-9F0C-6420119D58FF}" type="presOf" srcId="{D2CDD559-67FD-4A64-AF40-9683E3271957}" destId="{3EEF096C-AB65-4F2C-8DE8-5CB9474F5F56}" srcOrd="0" destOrd="0" presId="urn:microsoft.com/office/officeart/2005/8/layout/vList3"/>
    <dgm:cxn modelId="{329D9FBF-79F6-4ECB-91BC-2702D68BC8EB}" type="presParOf" srcId="{3EEF096C-AB65-4F2C-8DE8-5CB9474F5F56}" destId="{1E0332DE-1BB9-433C-962E-0A00AA165ABE}" srcOrd="0" destOrd="0" presId="urn:microsoft.com/office/officeart/2005/8/layout/vList3"/>
    <dgm:cxn modelId="{2D40E2A1-275C-47A8-996C-8A1769196DC9}" type="presParOf" srcId="{1E0332DE-1BB9-433C-962E-0A00AA165ABE}" destId="{89CE10C2-8B92-43E9-B726-61806C2E3D9D}" srcOrd="0" destOrd="0" presId="urn:microsoft.com/office/officeart/2005/8/layout/vList3"/>
    <dgm:cxn modelId="{4E31D98F-4123-474D-8AAC-783222950225}" type="presParOf" srcId="{1E0332DE-1BB9-433C-962E-0A00AA165ABE}" destId="{3716EB8F-C859-4EB1-9A82-90DA2136C16B}" srcOrd="1" destOrd="0" presId="urn:microsoft.com/office/officeart/2005/8/layout/vList3"/>
    <dgm:cxn modelId="{92DFA619-818D-45D0-9F9C-34E5A025E060}" type="presParOf" srcId="{3EEF096C-AB65-4F2C-8DE8-5CB9474F5F56}" destId="{5CE9A027-E4E8-47A1-B1E9-20D2D16D325D}" srcOrd="1" destOrd="0" presId="urn:microsoft.com/office/officeart/2005/8/layout/vList3"/>
    <dgm:cxn modelId="{8892EBC8-3457-403C-B74B-CEB296B58419}" type="presParOf" srcId="{3EEF096C-AB65-4F2C-8DE8-5CB9474F5F56}" destId="{0A585C18-A362-452D-B0C0-E9C1B35476B7}" srcOrd="2" destOrd="0" presId="urn:microsoft.com/office/officeart/2005/8/layout/vList3"/>
    <dgm:cxn modelId="{8F3A3F07-5643-45F4-B091-6F032BFF4981}" type="presParOf" srcId="{0A585C18-A362-452D-B0C0-E9C1B35476B7}" destId="{5D885B32-7D82-45C3-A129-894DD53CE36E}" srcOrd="0" destOrd="0" presId="urn:microsoft.com/office/officeart/2005/8/layout/vList3"/>
    <dgm:cxn modelId="{919978F4-9A7A-4CB5-B1C7-9F9883987400}" type="presParOf" srcId="{0A585C18-A362-452D-B0C0-E9C1B35476B7}" destId="{9FE32928-BBAE-4261-BFCB-937431F9060A}" srcOrd="1" destOrd="0" presId="urn:microsoft.com/office/officeart/2005/8/layout/vList3"/>
    <dgm:cxn modelId="{918D9C0C-9E2C-4DBF-873F-1070E2E780D6}" type="presParOf" srcId="{3EEF096C-AB65-4F2C-8DE8-5CB9474F5F56}" destId="{4FD12948-111B-4474-B5C9-3C42F7E22FB2}" srcOrd="3" destOrd="0" presId="urn:microsoft.com/office/officeart/2005/8/layout/vList3"/>
    <dgm:cxn modelId="{32515F7D-F3CD-400A-8492-8F2FB55F16D1}" type="presParOf" srcId="{3EEF096C-AB65-4F2C-8DE8-5CB9474F5F56}" destId="{FEE09EBE-D38B-4DE7-8F61-5488A8EA92B4}" srcOrd="4" destOrd="0" presId="urn:microsoft.com/office/officeart/2005/8/layout/vList3"/>
    <dgm:cxn modelId="{B20416AD-9321-4393-A7DE-FC82AAAB862E}" type="presParOf" srcId="{FEE09EBE-D38B-4DE7-8F61-5488A8EA92B4}" destId="{8C7E7C8A-4613-46EA-A8A7-B1A7102A7C6A}" srcOrd="0" destOrd="0" presId="urn:microsoft.com/office/officeart/2005/8/layout/vList3"/>
    <dgm:cxn modelId="{935E0271-3A2F-43A7-8725-512EBD77199A}" type="presParOf" srcId="{FEE09EBE-D38B-4DE7-8F61-5488A8EA92B4}" destId="{2872F51A-B9EF-48B8-A5F1-50E71603ABC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44DEFB-6935-41C1-BC95-F782AB41FEB3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912F7B4D-947E-4B35-88BF-56ADE5E847F9}">
      <dgm:prSet phldrT="[Text]" custT="1"/>
      <dgm:spPr/>
      <dgm:t>
        <a:bodyPr/>
        <a:lstStyle/>
        <a:p>
          <a:r>
            <a:rPr lang="en-US" sz="3200" b="1" dirty="0" smtClean="0"/>
            <a:t>Inspections: Site visits  to learn about potential violations </a:t>
          </a:r>
          <a:endParaRPr lang="en-US" sz="3200" dirty="0"/>
        </a:p>
      </dgm:t>
    </dgm:pt>
    <dgm:pt modelId="{93A9125D-A2E6-450D-A8BF-C1CE6B832CB1}" type="parTrans" cxnId="{55D98699-44CB-4A41-83DF-F61A7028692D}">
      <dgm:prSet/>
      <dgm:spPr/>
      <dgm:t>
        <a:bodyPr/>
        <a:lstStyle/>
        <a:p>
          <a:endParaRPr lang="en-US" sz="2800"/>
        </a:p>
      </dgm:t>
    </dgm:pt>
    <dgm:pt modelId="{4CECB145-C48C-4E9B-86B2-2A27D9384C6A}" type="sibTrans" cxnId="{55D98699-44CB-4A41-83DF-F61A7028692D}">
      <dgm:prSet/>
      <dgm:spPr/>
      <dgm:t>
        <a:bodyPr/>
        <a:lstStyle/>
        <a:p>
          <a:endParaRPr lang="en-US" sz="2800"/>
        </a:p>
      </dgm:t>
    </dgm:pt>
    <dgm:pt modelId="{83E6C0EA-86AD-4CA3-BDE6-06957025AD9C}">
      <dgm:prSet phldrT="[Text]" custT="1"/>
      <dgm:spPr/>
      <dgm:t>
        <a:bodyPr/>
        <a:lstStyle/>
        <a:p>
          <a:r>
            <a:rPr lang="en-US" sz="3200" b="1" dirty="0" smtClean="0"/>
            <a:t>Determine compliance status and required actions</a:t>
          </a:r>
          <a:endParaRPr lang="en-US" sz="3200" dirty="0"/>
        </a:p>
      </dgm:t>
    </dgm:pt>
    <dgm:pt modelId="{11643290-0ACE-4DAB-B8E4-CC42499A6828}" type="parTrans" cxnId="{2BBE5E46-87D8-4B07-B07C-497B8C9A1922}">
      <dgm:prSet/>
      <dgm:spPr/>
      <dgm:t>
        <a:bodyPr/>
        <a:lstStyle/>
        <a:p>
          <a:endParaRPr lang="en-US" sz="2800"/>
        </a:p>
      </dgm:t>
    </dgm:pt>
    <dgm:pt modelId="{C8CFA372-ECB2-4B9F-84C4-8DD174069EB9}" type="sibTrans" cxnId="{2BBE5E46-87D8-4B07-B07C-497B8C9A1922}">
      <dgm:prSet/>
      <dgm:spPr/>
      <dgm:t>
        <a:bodyPr/>
        <a:lstStyle/>
        <a:p>
          <a:endParaRPr lang="en-US" sz="2800"/>
        </a:p>
      </dgm:t>
    </dgm:pt>
    <dgm:pt modelId="{95021D41-376F-44E6-BFEA-293CF925C838}">
      <dgm:prSet phldrT="[Text]" custT="1"/>
      <dgm:spPr/>
      <dgm:t>
        <a:bodyPr/>
        <a:lstStyle/>
        <a:p>
          <a:r>
            <a:rPr lang="en-US" sz="3200" b="1" dirty="0" smtClean="0"/>
            <a:t>Write Inspection Report </a:t>
          </a:r>
          <a:endParaRPr lang="en-US" sz="3200" dirty="0"/>
        </a:p>
      </dgm:t>
    </dgm:pt>
    <dgm:pt modelId="{F43557FC-C2DF-416F-8956-2B0135DB8C50}" type="parTrans" cxnId="{141E22E4-54CD-412E-AA81-49B11E42ECA8}">
      <dgm:prSet/>
      <dgm:spPr/>
      <dgm:t>
        <a:bodyPr/>
        <a:lstStyle/>
        <a:p>
          <a:endParaRPr lang="en-US" sz="2800"/>
        </a:p>
      </dgm:t>
    </dgm:pt>
    <dgm:pt modelId="{EEC4879D-110D-42F1-94F7-2CF938916DEA}" type="sibTrans" cxnId="{141E22E4-54CD-412E-AA81-49B11E42ECA8}">
      <dgm:prSet/>
      <dgm:spPr/>
      <dgm:t>
        <a:bodyPr/>
        <a:lstStyle/>
        <a:p>
          <a:endParaRPr lang="en-US" sz="2800"/>
        </a:p>
      </dgm:t>
    </dgm:pt>
    <dgm:pt modelId="{1326B752-DB41-448D-AB3C-F46222507819}">
      <dgm:prSet custT="1"/>
      <dgm:spPr/>
      <dgm:t>
        <a:bodyPr/>
        <a:lstStyle/>
        <a:p>
          <a:r>
            <a:rPr lang="en-US" sz="3200" b="1" dirty="0" smtClean="0"/>
            <a:t>Issue Compliance Documents </a:t>
          </a:r>
          <a:endParaRPr lang="en-US" sz="3200" dirty="0"/>
        </a:p>
      </dgm:t>
    </dgm:pt>
    <dgm:pt modelId="{57A5465A-6512-434F-93B8-0C5F8E01DBE7}" type="parTrans" cxnId="{4780E3F6-2779-4CCE-BD74-FFA3400E053B}">
      <dgm:prSet/>
      <dgm:spPr/>
      <dgm:t>
        <a:bodyPr/>
        <a:lstStyle/>
        <a:p>
          <a:endParaRPr lang="en-US" sz="2800"/>
        </a:p>
      </dgm:t>
    </dgm:pt>
    <dgm:pt modelId="{FA12EA8A-CAB6-48B9-B25A-6B7B249FD5C4}" type="sibTrans" cxnId="{4780E3F6-2779-4CCE-BD74-FFA3400E053B}">
      <dgm:prSet/>
      <dgm:spPr/>
      <dgm:t>
        <a:bodyPr/>
        <a:lstStyle/>
        <a:p>
          <a:endParaRPr lang="en-US" sz="2800"/>
        </a:p>
      </dgm:t>
    </dgm:pt>
    <dgm:pt modelId="{7F0B039F-4F37-4EEA-A2B9-D12091B5158C}" type="pres">
      <dgm:prSet presAssocID="{AC44DEFB-6935-41C1-BC95-F782AB41FEB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2157499-CC85-4BD7-A6C3-DECF14C7016C}" type="pres">
      <dgm:prSet presAssocID="{AC44DEFB-6935-41C1-BC95-F782AB41FEB3}" presName="Name1" presStyleCnt="0"/>
      <dgm:spPr/>
    </dgm:pt>
    <dgm:pt modelId="{0F014F88-0286-428D-8B56-E360E1A40FF9}" type="pres">
      <dgm:prSet presAssocID="{AC44DEFB-6935-41C1-BC95-F782AB41FEB3}" presName="cycle" presStyleCnt="0"/>
      <dgm:spPr/>
    </dgm:pt>
    <dgm:pt modelId="{CC4D25FC-9A10-432F-80BF-45DF708F146A}" type="pres">
      <dgm:prSet presAssocID="{AC44DEFB-6935-41C1-BC95-F782AB41FEB3}" presName="srcNode" presStyleLbl="node1" presStyleIdx="0" presStyleCnt="4"/>
      <dgm:spPr/>
    </dgm:pt>
    <dgm:pt modelId="{E42C089F-3514-4E17-8C3E-CCD280700938}" type="pres">
      <dgm:prSet presAssocID="{AC44DEFB-6935-41C1-BC95-F782AB41FEB3}" presName="conn" presStyleLbl="parChTrans1D2" presStyleIdx="0" presStyleCnt="1"/>
      <dgm:spPr/>
      <dgm:t>
        <a:bodyPr/>
        <a:lstStyle/>
        <a:p>
          <a:endParaRPr lang="en-US"/>
        </a:p>
      </dgm:t>
    </dgm:pt>
    <dgm:pt modelId="{2D382499-609C-42B6-8224-E4AD4B02CB91}" type="pres">
      <dgm:prSet presAssocID="{AC44DEFB-6935-41C1-BC95-F782AB41FEB3}" presName="extraNode" presStyleLbl="node1" presStyleIdx="0" presStyleCnt="4"/>
      <dgm:spPr/>
    </dgm:pt>
    <dgm:pt modelId="{3710D8AE-578D-4F5B-BF07-B76E908B71BF}" type="pres">
      <dgm:prSet presAssocID="{AC44DEFB-6935-41C1-BC95-F782AB41FEB3}" presName="dstNode" presStyleLbl="node1" presStyleIdx="0" presStyleCnt="4"/>
      <dgm:spPr/>
    </dgm:pt>
    <dgm:pt modelId="{A2A467ED-6A92-4F84-86F6-34128F64074E}" type="pres">
      <dgm:prSet presAssocID="{912F7B4D-947E-4B35-88BF-56ADE5E847F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6EB61-EBCA-4CB6-A025-4C0B08DA0F5D}" type="pres">
      <dgm:prSet presAssocID="{912F7B4D-947E-4B35-88BF-56ADE5E847F9}" presName="accent_1" presStyleCnt="0"/>
      <dgm:spPr/>
    </dgm:pt>
    <dgm:pt modelId="{DE6AD168-212F-48BA-894B-5C3460AE3272}" type="pres">
      <dgm:prSet presAssocID="{912F7B4D-947E-4B35-88BF-56ADE5E847F9}" presName="accentRepeatNode" presStyleLbl="solidFgAcc1" presStyleIdx="0" presStyleCnt="4"/>
      <dgm:spPr/>
    </dgm:pt>
    <dgm:pt modelId="{661B64E2-805B-432E-B26C-4096175BA7C3}" type="pres">
      <dgm:prSet presAssocID="{83E6C0EA-86AD-4CA3-BDE6-06957025AD9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70AEF-D843-4F52-8B8D-7ED01DA7FF42}" type="pres">
      <dgm:prSet presAssocID="{83E6C0EA-86AD-4CA3-BDE6-06957025AD9C}" presName="accent_2" presStyleCnt="0"/>
      <dgm:spPr/>
    </dgm:pt>
    <dgm:pt modelId="{D76C279C-AD53-4596-A605-9E6A86BD5F1F}" type="pres">
      <dgm:prSet presAssocID="{83E6C0EA-86AD-4CA3-BDE6-06957025AD9C}" presName="accentRepeatNode" presStyleLbl="solidFgAcc1" presStyleIdx="1" presStyleCnt="4"/>
      <dgm:spPr/>
    </dgm:pt>
    <dgm:pt modelId="{2C9388F1-90C1-41BF-A73C-9D4C25ABD898}" type="pres">
      <dgm:prSet presAssocID="{95021D41-376F-44E6-BFEA-293CF925C83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72780-2815-4A75-9CC5-A2AA24779E89}" type="pres">
      <dgm:prSet presAssocID="{95021D41-376F-44E6-BFEA-293CF925C838}" presName="accent_3" presStyleCnt="0"/>
      <dgm:spPr/>
    </dgm:pt>
    <dgm:pt modelId="{08D14320-6B73-46B1-8B2D-06E09C3F741F}" type="pres">
      <dgm:prSet presAssocID="{95021D41-376F-44E6-BFEA-293CF925C838}" presName="accentRepeatNode" presStyleLbl="solidFgAcc1" presStyleIdx="2" presStyleCnt="4"/>
      <dgm:spPr/>
    </dgm:pt>
    <dgm:pt modelId="{C5F12693-EA19-42A4-A2A1-325A46A8AB33}" type="pres">
      <dgm:prSet presAssocID="{1326B752-DB41-448D-AB3C-F4622250781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16A226-1498-424A-8DA4-ACA7AE892C48}" type="pres">
      <dgm:prSet presAssocID="{1326B752-DB41-448D-AB3C-F46222507819}" presName="accent_4" presStyleCnt="0"/>
      <dgm:spPr/>
    </dgm:pt>
    <dgm:pt modelId="{16C59C56-773F-4CBF-97EE-F8F7BE6C0D1A}" type="pres">
      <dgm:prSet presAssocID="{1326B752-DB41-448D-AB3C-F46222507819}" presName="accentRepeatNode" presStyleLbl="solidFgAcc1" presStyleIdx="3" presStyleCnt="4"/>
      <dgm:spPr/>
    </dgm:pt>
  </dgm:ptLst>
  <dgm:cxnLst>
    <dgm:cxn modelId="{3D0175B5-3D3C-4502-B3B6-5E163C13C425}" type="presOf" srcId="{95021D41-376F-44E6-BFEA-293CF925C838}" destId="{2C9388F1-90C1-41BF-A73C-9D4C25ABD898}" srcOrd="0" destOrd="0" presId="urn:microsoft.com/office/officeart/2008/layout/VerticalCurvedList"/>
    <dgm:cxn modelId="{4780E3F6-2779-4CCE-BD74-FFA3400E053B}" srcId="{AC44DEFB-6935-41C1-BC95-F782AB41FEB3}" destId="{1326B752-DB41-448D-AB3C-F46222507819}" srcOrd="3" destOrd="0" parTransId="{57A5465A-6512-434F-93B8-0C5F8E01DBE7}" sibTransId="{FA12EA8A-CAB6-48B9-B25A-6B7B249FD5C4}"/>
    <dgm:cxn modelId="{141E22E4-54CD-412E-AA81-49B11E42ECA8}" srcId="{AC44DEFB-6935-41C1-BC95-F782AB41FEB3}" destId="{95021D41-376F-44E6-BFEA-293CF925C838}" srcOrd="2" destOrd="0" parTransId="{F43557FC-C2DF-416F-8956-2B0135DB8C50}" sibTransId="{EEC4879D-110D-42F1-94F7-2CF938916DEA}"/>
    <dgm:cxn modelId="{2BBE5E46-87D8-4B07-B07C-497B8C9A1922}" srcId="{AC44DEFB-6935-41C1-BC95-F782AB41FEB3}" destId="{83E6C0EA-86AD-4CA3-BDE6-06957025AD9C}" srcOrd="1" destOrd="0" parTransId="{11643290-0ACE-4DAB-B8E4-CC42499A6828}" sibTransId="{C8CFA372-ECB2-4B9F-84C4-8DD174069EB9}"/>
    <dgm:cxn modelId="{EB6CF0ED-5B0D-4D57-9898-DFCEDA57C449}" type="presOf" srcId="{AC44DEFB-6935-41C1-BC95-F782AB41FEB3}" destId="{7F0B039F-4F37-4EEA-A2B9-D12091B5158C}" srcOrd="0" destOrd="0" presId="urn:microsoft.com/office/officeart/2008/layout/VerticalCurvedList"/>
    <dgm:cxn modelId="{6DD82BA2-6C52-4BB1-97E4-7069547EEE65}" type="presOf" srcId="{4CECB145-C48C-4E9B-86B2-2A27D9384C6A}" destId="{E42C089F-3514-4E17-8C3E-CCD280700938}" srcOrd="0" destOrd="0" presId="urn:microsoft.com/office/officeart/2008/layout/VerticalCurvedList"/>
    <dgm:cxn modelId="{55D98699-44CB-4A41-83DF-F61A7028692D}" srcId="{AC44DEFB-6935-41C1-BC95-F782AB41FEB3}" destId="{912F7B4D-947E-4B35-88BF-56ADE5E847F9}" srcOrd="0" destOrd="0" parTransId="{93A9125D-A2E6-450D-A8BF-C1CE6B832CB1}" sibTransId="{4CECB145-C48C-4E9B-86B2-2A27D9384C6A}"/>
    <dgm:cxn modelId="{CCF919F2-3A93-4CD7-A3E6-019A13E3447B}" type="presOf" srcId="{83E6C0EA-86AD-4CA3-BDE6-06957025AD9C}" destId="{661B64E2-805B-432E-B26C-4096175BA7C3}" srcOrd="0" destOrd="0" presId="urn:microsoft.com/office/officeart/2008/layout/VerticalCurvedList"/>
    <dgm:cxn modelId="{198B629F-C7A2-4707-AA61-ACD7F3B0BAA6}" type="presOf" srcId="{1326B752-DB41-448D-AB3C-F46222507819}" destId="{C5F12693-EA19-42A4-A2A1-325A46A8AB33}" srcOrd="0" destOrd="0" presId="urn:microsoft.com/office/officeart/2008/layout/VerticalCurvedList"/>
    <dgm:cxn modelId="{AF97D688-5A0C-41F0-8390-3C2B2C7B788A}" type="presOf" srcId="{912F7B4D-947E-4B35-88BF-56ADE5E847F9}" destId="{A2A467ED-6A92-4F84-86F6-34128F64074E}" srcOrd="0" destOrd="0" presId="urn:microsoft.com/office/officeart/2008/layout/VerticalCurvedList"/>
    <dgm:cxn modelId="{511CB4F5-CE0E-4E9F-8DE5-E659C69D7841}" type="presParOf" srcId="{7F0B039F-4F37-4EEA-A2B9-D12091B5158C}" destId="{B2157499-CC85-4BD7-A6C3-DECF14C7016C}" srcOrd="0" destOrd="0" presId="urn:microsoft.com/office/officeart/2008/layout/VerticalCurvedList"/>
    <dgm:cxn modelId="{9358F4B2-D53A-4CB4-ABEB-C0DD4F8FCFB2}" type="presParOf" srcId="{B2157499-CC85-4BD7-A6C3-DECF14C7016C}" destId="{0F014F88-0286-428D-8B56-E360E1A40FF9}" srcOrd="0" destOrd="0" presId="urn:microsoft.com/office/officeart/2008/layout/VerticalCurvedList"/>
    <dgm:cxn modelId="{B976D5ED-D59F-41AC-A37F-861CB2BB35BE}" type="presParOf" srcId="{0F014F88-0286-428D-8B56-E360E1A40FF9}" destId="{CC4D25FC-9A10-432F-80BF-45DF708F146A}" srcOrd="0" destOrd="0" presId="urn:microsoft.com/office/officeart/2008/layout/VerticalCurvedList"/>
    <dgm:cxn modelId="{F3DDC62C-AB25-4D72-B28F-B185C04FA962}" type="presParOf" srcId="{0F014F88-0286-428D-8B56-E360E1A40FF9}" destId="{E42C089F-3514-4E17-8C3E-CCD280700938}" srcOrd="1" destOrd="0" presId="urn:microsoft.com/office/officeart/2008/layout/VerticalCurvedList"/>
    <dgm:cxn modelId="{BDA462EF-0A5E-4686-A2D7-7578BF253351}" type="presParOf" srcId="{0F014F88-0286-428D-8B56-E360E1A40FF9}" destId="{2D382499-609C-42B6-8224-E4AD4B02CB91}" srcOrd="2" destOrd="0" presId="urn:microsoft.com/office/officeart/2008/layout/VerticalCurvedList"/>
    <dgm:cxn modelId="{F65C4D33-EC70-4D93-8DE7-CC750B981D4C}" type="presParOf" srcId="{0F014F88-0286-428D-8B56-E360E1A40FF9}" destId="{3710D8AE-578D-4F5B-BF07-B76E908B71BF}" srcOrd="3" destOrd="0" presId="urn:microsoft.com/office/officeart/2008/layout/VerticalCurvedList"/>
    <dgm:cxn modelId="{0D778052-72BB-41C1-B4D4-8A27386D397F}" type="presParOf" srcId="{B2157499-CC85-4BD7-A6C3-DECF14C7016C}" destId="{A2A467ED-6A92-4F84-86F6-34128F64074E}" srcOrd="1" destOrd="0" presId="urn:microsoft.com/office/officeart/2008/layout/VerticalCurvedList"/>
    <dgm:cxn modelId="{F114574D-7D9A-44C5-9D7F-52753FEE5F4E}" type="presParOf" srcId="{B2157499-CC85-4BD7-A6C3-DECF14C7016C}" destId="{39F6EB61-EBCA-4CB6-A025-4C0B08DA0F5D}" srcOrd="2" destOrd="0" presId="urn:microsoft.com/office/officeart/2008/layout/VerticalCurvedList"/>
    <dgm:cxn modelId="{09E01667-B7F3-4A7C-BAA3-4781259D0274}" type="presParOf" srcId="{39F6EB61-EBCA-4CB6-A025-4C0B08DA0F5D}" destId="{DE6AD168-212F-48BA-894B-5C3460AE3272}" srcOrd="0" destOrd="0" presId="urn:microsoft.com/office/officeart/2008/layout/VerticalCurvedList"/>
    <dgm:cxn modelId="{F9589564-F819-4056-9E16-E9D602087D5C}" type="presParOf" srcId="{B2157499-CC85-4BD7-A6C3-DECF14C7016C}" destId="{661B64E2-805B-432E-B26C-4096175BA7C3}" srcOrd="3" destOrd="0" presId="urn:microsoft.com/office/officeart/2008/layout/VerticalCurvedList"/>
    <dgm:cxn modelId="{ADD9E2BC-6230-4BE9-8B84-55FBFE5E03BE}" type="presParOf" srcId="{B2157499-CC85-4BD7-A6C3-DECF14C7016C}" destId="{AE370AEF-D843-4F52-8B8D-7ED01DA7FF42}" srcOrd="4" destOrd="0" presId="urn:microsoft.com/office/officeart/2008/layout/VerticalCurvedList"/>
    <dgm:cxn modelId="{C707B00F-31AA-4748-B97C-B9D8873E71AA}" type="presParOf" srcId="{AE370AEF-D843-4F52-8B8D-7ED01DA7FF42}" destId="{D76C279C-AD53-4596-A605-9E6A86BD5F1F}" srcOrd="0" destOrd="0" presId="urn:microsoft.com/office/officeart/2008/layout/VerticalCurvedList"/>
    <dgm:cxn modelId="{37CB25BB-865A-4C1A-925F-FDD5B2202466}" type="presParOf" srcId="{B2157499-CC85-4BD7-A6C3-DECF14C7016C}" destId="{2C9388F1-90C1-41BF-A73C-9D4C25ABD898}" srcOrd="5" destOrd="0" presId="urn:microsoft.com/office/officeart/2008/layout/VerticalCurvedList"/>
    <dgm:cxn modelId="{E529DADC-E067-41A0-962A-3FEA3EA102C7}" type="presParOf" srcId="{B2157499-CC85-4BD7-A6C3-DECF14C7016C}" destId="{7CA72780-2815-4A75-9CC5-A2AA24779E89}" srcOrd="6" destOrd="0" presId="urn:microsoft.com/office/officeart/2008/layout/VerticalCurvedList"/>
    <dgm:cxn modelId="{3149220D-8AEE-48B2-B12C-51FC79E113DA}" type="presParOf" srcId="{7CA72780-2815-4A75-9CC5-A2AA24779E89}" destId="{08D14320-6B73-46B1-8B2D-06E09C3F741F}" srcOrd="0" destOrd="0" presId="urn:microsoft.com/office/officeart/2008/layout/VerticalCurvedList"/>
    <dgm:cxn modelId="{C3CA4E79-815E-4E6D-B96C-AD5468C81164}" type="presParOf" srcId="{B2157499-CC85-4BD7-A6C3-DECF14C7016C}" destId="{C5F12693-EA19-42A4-A2A1-325A46A8AB33}" srcOrd="7" destOrd="0" presId="urn:microsoft.com/office/officeart/2008/layout/VerticalCurvedList"/>
    <dgm:cxn modelId="{8974E720-501B-4522-B26C-334D79606821}" type="presParOf" srcId="{B2157499-CC85-4BD7-A6C3-DECF14C7016C}" destId="{6216A226-1498-424A-8DA4-ACA7AE892C48}" srcOrd="8" destOrd="0" presId="urn:microsoft.com/office/officeart/2008/layout/VerticalCurvedList"/>
    <dgm:cxn modelId="{03F9D6A5-C714-4682-B619-FC8170C474AA}" type="presParOf" srcId="{6216A226-1498-424A-8DA4-ACA7AE892C48}" destId="{16C59C56-773F-4CBF-97EE-F8F7BE6C0D1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44DEFB-6935-41C1-BC95-F782AB41FEB3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912F7B4D-947E-4B35-88BF-56ADE5E847F9}">
      <dgm:prSet phldrT="[Text]" custT="1"/>
      <dgm:spPr/>
      <dgm:t>
        <a:bodyPr/>
        <a:lstStyle/>
        <a:p>
          <a:r>
            <a:rPr lang="en-US" sz="3200" b="1" dirty="0" smtClean="0"/>
            <a:t>Process to notify responsible party for violations</a:t>
          </a:r>
          <a:endParaRPr lang="en-US" sz="3200" dirty="0"/>
        </a:p>
      </dgm:t>
    </dgm:pt>
    <dgm:pt modelId="{93A9125D-A2E6-450D-A8BF-C1CE6B832CB1}" type="parTrans" cxnId="{55D98699-44CB-4A41-83DF-F61A7028692D}">
      <dgm:prSet/>
      <dgm:spPr/>
      <dgm:t>
        <a:bodyPr/>
        <a:lstStyle/>
        <a:p>
          <a:endParaRPr lang="en-US" sz="2800"/>
        </a:p>
      </dgm:t>
    </dgm:pt>
    <dgm:pt modelId="{4CECB145-C48C-4E9B-86B2-2A27D9384C6A}" type="sibTrans" cxnId="{55D98699-44CB-4A41-83DF-F61A7028692D}">
      <dgm:prSet/>
      <dgm:spPr/>
      <dgm:t>
        <a:bodyPr/>
        <a:lstStyle/>
        <a:p>
          <a:endParaRPr lang="en-US" sz="2800"/>
        </a:p>
      </dgm:t>
    </dgm:pt>
    <dgm:pt modelId="{83E6C0EA-86AD-4CA3-BDE6-06957025AD9C}">
      <dgm:prSet phldrT="[Text]" custT="1"/>
      <dgm:spPr/>
      <dgm:t>
        <a:bodyPr/>
        <a:lstStyle/>
        <a:p>
          <a:r>
            <a:rPr lang="en-US" sz="3200" b="1" dirty="0" smtClean="0"/>
            <a:t>Based on excess emissions </a:t>
          </a:r>
          <a:endParaRPr lang="en-US" sz="3200" dirty="0"/>
        </a:p>
      </dgm:t>
    </dgm:pt>
    <dgm:pt modelId="{11643290-0ACE-4DAB-B8E4-CC42499A6828}" type="parTrans" cxnId="{2BBE5E46-87D8-4B07-B07C-497B8C9A1922}">
      <dgm:prSet/>
      <dgm:spPr/>
      <dgm:t>
        <a:bodyPr/>
        <a:lstStyle/>
        <a:p>
          <a:endParaRPr lang="en-US" sz="2800"/>
        </a:p>
      </dgm:t>
    </dgm:pt>
    <dgm:pt modelId="{C8CFA372-ECB2-4B9F-84C4-8DD174069EB9}" type="sibTrans" cxnId="{2BBE5E46-87D8-4B07-B07C-497B8C9A1922}">
      <dgm:prSet/>
      <dgm:spPr/>
      <dgm:t>
        <a:bodyPr/>
        <a:lstStyle/>
        <a:p>
          <a:endParaRPr lang="en-US" sz="2800"/>
        </a:p>
      </dgm:t>
    </dgm:pt>
    <dgm:pt modelId="{95021D41-376F-44E6-BFEA-293CF925C838}">
      <dgm:prSet phldrT="[Text]" custT="1"/>
      <dgm:spPr/>
      <dgm:t>
        <a:bodyPr/>
        <a:lstStyle/>
        <a:p>
          <a:r>
            <a:rPr lang="en-US" sz="3200" b="1" dirty="0" smtClean="0"/>
            <a:t>Listing facts, laws and regulations</a:t>
          </a:r>
          <a:endParaRPr lang="en-US" sz="3200" dirty="0"/>
        </a:p>
      </dgm:t>
    </dgm:pt>
    <dgm:pt modelId="{F43557FC-C2DF-416F-8956-2B0135DB8C50}" type="parTrans" cxnId="{141E22E4-54CD-412E-AA81-49B11E42ECA8}">
      <dgm:prSet/>
      <dgm:spPr/>
      <dgm:t>
        <a:bodyPr/>
        <a:lstStyle/>
        <a:p>
          <a:endParaRPr lang="en-US" sz="2800"/>
        </a:p>
      </dgm:t>
    </dgm:pt>
    <dgm:pt modelId="{EEC4879D-110D-42F1-94F7-2CF938916DEA}" type="sibTrans" cxnId="{141E22E4-54CD-412E-AA81-49B11E42ECA8}">
      <dgm:prSet/>
      <dgm:spPr/>
      <dgm:t>
        <a:bodyPr/>
        <a:lstStyle/>
        <a:p>
          <a:endParaRPr lang="en-US" sz="2800"/>
        </a:p>
      </dgm:t>
    </dgm:pt>
    <dgm:pt modelId="{1326B752-DB41-448D-AB3C-F46222507819}">
      <dgm:prSet custT="1"/>
      <dgm:spPr/>
      <dgm:t>
        <a:bodyPr/>
        <a:lstStyle/>
        <a:p>
          <a:r>
            <a:rPr lang="en-US" sz="3200" b="1" dirty="0" smtClean="0"/>
            <a:t>Include ED contact information</a:t>
          </a:r>
          <a:endParaRPr lang="en-US" sz="3200" dirty="0"/>
        </a:p>
      </dgm:t>
    </dgm:pt>
    <dgm:pt modelId="{57A5465A-6512-434F-93B8-0C5F8E01DBE7}" type="parTrans" cxnId="{4780E3F6-2779-4CCE-BD74-FFA3400E053B}">
      <dgm:prSet/>
      <dgm:spPr/>
      <dgm:t>
        <a:bodyPr/>
        <a:lstStyle/>
        <a:p>
          <a:endParaRPr lang="en-US" sz="2800"/>
        </a:p>
      </dgm:t>
    </dgm:pt>
    <dgm:pt modelId="{FA12EA8A-CAB6-48B9-B25A-6B7B249FD5C4}" type="sibTrans" cxnId="{4780E3F6-2779-4CCE-BD74-FFA3400E053B}">
      <dgm:prSet/>
      <dgm:spPr/>
      <dgm:t>
        <a:bodyPr/>
        <a:lstStyle/>
        <a:p>
          <a:endParaRPr lang="en-US" sz="2800"/>
        </a:p>
      </dgm:t>
    </dgm:pt>
    <dgm:pt modelId="{7F0B039F-4F37-4EEA-A2B9-D12091B5158C}" type="pres">
      <dgm:prSet presAssocID="{AC44DEFB-6935-41C1-BC95-F782AB41FEB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2157499-CC85-4BD7-A6C3-DECF14C7016C}" type="pres">
      <dgm:prSet presAssocID="{AC44DEFB-6935-41C1-BC95-F782AB41FEB3}" presName="Name1" presStyleCnt="0"/>
      <dgm:spPr/>
    </dgm:pt>
    <dgm:pt modelId="{0F014F88-0286-428D-8B56-E360E1A40FF9}" type="pres">
      <dgm:prSet presAssocID="{AC44DEFB-6935-41C1-BC95-F782AB41FEB3}" presName="cycle" presStyleCnt="0"/>
      <dgm:spPr/>
    </dgm:pt>
    <dgm:pt modelId="{CC4D25FC-9A10-432F-80BF-45DF708F146A}" type="pres">
      <dgm:prSet presAssocID="{AC44DEFB-6935-41C1-BC95-F782AB41FEB3}" presName="srcNode" presStyleLbl="node1" presStyleIdx="0" presStyleCnt="4"/>
      <dgm:spPr/>
    </dgm:pt>
    <dgm:pt modelId="{E42C089F-3514-4E17-8C3E-CCD280700938}" type="pres">
      <dgm:prSet presAssocID="{AC44DEFB-6935-41C1-BC95-F782AB41FEB3}" presName="conn" presStyleLbl="parChTrans1D2" presStyleIdx="0" presStyleCnt="1"/>
      <dgm:spPr/>
      <dgm:t>
        <a:bodyPr/>
        <a:lstStyle/>
        <a:p>
          <a:endParaRPr lang="en-US"/>
        </a:p>
      </dgm:t>
    </dgm:pt>
    <dgm:pt modelId="{2D382499-609C-42B6-8224-E4AD4B02CB91}" type="pres">
      <dgm:prSet presAssocID="{AC44DEFB-6935-41C1-BC95-F782AB41FEB3}" presName="extraNode" presStyleLbl="node1" presStyleIdx="0" presStyleCnt="4"/>
      <dgm:spPr/>
    </dgm:pt>
    <dgm:pt modelId="{3710D8AE-578D-4F5B-BF07-B76E908B71BF}" type="pres">
      <dgm:prSet presAssocID="{AC44DEFB-6935-41C1-BC95-F782AB41FEB3}" presName="dstNode" presStyleLbl="node1" presStyleIdx="0" presStyleCnt="4"/>
      <dgm:spPr/>
    </dgm:pt>
    <dgm:pt modelId="{A2A467ED-6A92-4F84-86F6-34128F64074E}" type="pres">
      <dgm:prSet presAssocID="{912F7B4D-947E-4B35-88BF-56ADE5E847F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6EB61-EBCA-4CB6-A025-4C0B08DA0F5D}" type="pres">
      <dgm:prSet presAssocID="{912F7B4D-947E-4B35-88BF-56ADE5E847F9}" presName="accent_1" presStyleCnt="0"/>
      <dgm:spPr/>
    </dgm:pt>
    <dgm:pt modelId="{DE6AD168-212F-48BA-894B-5C3460AE3272}" type="pres">
      <dgm:prSet presAssocID="{912F7B4D-947E-4B35-88BF-56ADE5E847F9}" presName="accentRepeatNode" presStyleLbl="solidFgAcc1" presStyleIdx="0" presStyleCnt="4"/>
      <dgm:spPr/>
    </dgm:pt>
    <dgm:pt modelId="{661B64E2-805B-432E-B26C-4096175BA7C3}" type="pres">
      <dgm:prSet presAssocID="{83E6C0EA-86AD-4CA3-BDE6-06957025AD9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70AEF-D843-4F52-8B8D-7ED01DA7FF42}" type="pres">
      <dgm:prSet presAssocID="{83E6C0EA-86AD-4CA3-BDE6-06957025AD9C}" presName="accent_2" presStyleCnt="0"/>
      <dgm:spPr/>
    </dgm:pt>
    <dgm:pt modelId="{D76C279C-AD53-4596-A605-9E6A86BD5F1F}" type="pres">
      <dgm:prSet presAssocID="{83E6C0EA-86AD-4CA3-BDE6-06957025AD9C}" presName="accentRepeatNode" presStyleLbl="solidFgAcc1" presStyleIdx="1" presStyleCnt="4"/>
      <dgm:spPr/>
    </dgm:pt>
    <dgm:pt modelId="{2C9388F1-90C1-41BF-A73C-9D4C25ABD898}" type="pres">
      <dgm:prSet presAssocID="{95021D41-376F-44E6-BFEA-293CF925C83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72780-2815-4A75-9CC5-A2AA24779E89}" type="pres">
      <dgm:prSet presAssocID="{95021D41-376F-44E6-BFEA-293CF925C838}" presName="accent_3" presStyleCnt="0"/>
      <dgm:spPr/>
    </dgm:pt>
    <dgm:pt modelId="{08D14320-6B73-46B1-8B2D-06E09C3F741F}" type="pres">
      <dgm:prSet presAssocID="{95021D41-376F-44E6-BFEA-293CF925C838}" presName="accentRepeatNode" presStyleLbl="solidFgAcc1" presStyleIdx="2" presStyleCnt="4"/>
      <dgm:spPr/>
    </dgm:pt>
    <dgm:pt modelId="{C5F12693-EA19-42A4-A2A1-325A46A8AB33}" type="pres">
      <dgm:prSet presAssocID="{1326B752-DB41-448D-AB3C-F4622250781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16A226-1498-424A-8DA4-ACA7AE892C48}" type="pres">
      <dgm:prSet presAssocID="{1326B752-DB41-448D-AB3C-F46222507819}" presName="accent_4" presStyleCnt="0"/>
      <dgm:spPr/>
    </dgm:pt>
    <dgm:pt modelId="{16C59C56-773F-4CBF-97EE-F8F7BE6C0D1A}" type="pres">
      <dgm:prSet presAssocID="{1326B752-DB41-448D-AB3C-F46222507819}" presName="accentRepeatNode" presStyleLbl="solidFgAcc1" presStyleIdx="3" presStyleCnt="4"/>
      <dgm:spPr/>
    </dgm:pt>
  </dgm:ptLst>
  <dgm:cxnLst>
    <dgm:cxn modelId="{3D0175B5-3D3C-4502-B3B6-5E163C13C425}" type="presOf" srcId="{95021D41-376F-44E6-BFEA-293CF925C838}" destId="{2C9388F1-90C1-41BF-A73C-9D4C25ABD898}" srcOrd="0" destOrd="0" presId="urn:microsoft.com/office/officeart/2008/layout/VerticalCurvedList"/>
    <dgm:cxn modelId="{4780E3F6-2779-4CCE-BD74-FFA3400E053B}" srcId="{AC44DEFB-6935-41C1-BC95-F782AB41FEB3}" destId="{1326B752-DB41-448D-AB3C-F46222507819}" srcOrd="3" destOrd="0" parTransId="{57A5465A-6512-434F-93B8-0C5F8E01DBE7}" sibTransId="{FA12EA8A-CAB6-48B9-B25A-6B7B249FD5C4}"/>
    <dgm:cxn modelId="{141E22E4-54CD-412E-AA81-49B11E42ECA8}" srcId="{AC44DEFB-6935-41C1-BC95-F782AB41FEB3}" destId="{95021D41-376F-44E6-BFEA-293CF925C838}" srcOrd="2" destOrd="0" parTransId="{F43557FC-C2DF-416F-8956-2B0135DB8C50}" sibTransId="{EEC4879D-110D-42F1-94F7-2CF938916DEA}"/>
    <dgm:cxn modelId="{2BBE5E46-87D8-4B07-B07C-497B8C9A1922}" srcId="{AC44DEFB-6935-41C1-BC95-F782AB41FEB3}" destId="{83E6C0EA-86AD-4CA3-BDE6-06957025AD9C}" srcOrd="1" destOrd="0" parTransId="{11643290-0ACE-4DAB-B8E4-CC42499A6828}" sibTransId="{C8CFA372-ECB2-4B9F-84C4-8DD174069EB9}"/>
    <dgm:cxn modelId="{EB6CF0ED-5B0D-4D57-9898-DFCEDA57C449}" type="presOf" srcId="{AC44DEFB-6935-41C1-BC95-F782AB41FEB3}" destId="{7F0B039F-4F37-4EEA-A2B9-D12091B5158C}" srcOrd="0" destOrd="0" presId="urn:microsoft.com/office/officeart/2008/layout/VerticalCurvedList"/>
    <dgm:cxn modelId="{6DD82BA2-6C52-4BB1-97E4-7069547EEE65}" type="presOf" srcId="{4CECB145-C48C-4E9B-86B2-2A27D9384C6A}" destId="{E42C089F-3514-4E17-8C3E-CCD280700938}" srcOrd="0" destOrd="0" presId="urn:microsoft.com/office/officeart/2008/layout/VerticalCurvedList"/>
    <dgm:cxn modelId="{55D98699-44CB-4A41-83DF-F61A7028692D}" srcId="{AC44DEFB-6935-41C1-BC95-F782AB41FEB3}" destId="{912F7B4D-947E-4B35-88BF-56ADE5E847F9}" srcOrd="0" destOrd="0" parTransId="{93A9125D-A2E6-450D-A8BF-C1CE6B832CB1}" sibTransId="{4CECB145-C48C-4E9B-86B2-2A27D9384C6A}"/>
    <dgm:cxn modelId="{CCF919F2-3A93-4CD7-A3E6-019A13E3447B}" type="presOf" srcId="{83E6C0EA-86AD-4CA3-BDE6-06957025AD9C}" destId="{661B64E2-805B-432E-B26C-4096175BA7C3}" srcOrd="0" destOrd="0" presId="urn:microsoft.com/office/officeart/2008/layout/VerticalCurvedList"/>
    <dgm:cxn modelId="{198B629F-C7A2-4707-AA61-ACD7F3B0BAA6}" type="presOf" srcId="{1326B752-DB41-448D-AB3C-F46222507819}" destId="{C5F12693-EA19-42A4-A2A1-325A46A8AB33}" srcOrd="0" destOrd="0" presId="urn:microsoft.com/office/officeart/2008/layout/VerticalCurvedList"/>
    <dgm:cxn modelId="{AF97D688-5A0C-41F0-8390-3C2B2C7B788A}" type="presOf" srcId="{912F7B4D-947E-4B35-88BF-56ADE5E847F9}" destId="{A2A467ED-6A92-4F84-86F6-34128F64074E}" srcOrd="0" destOrd="0" presId="urn:microsoft.com/office/officeart/2008/layout/VerticalCurvedList"/>
    <dgm:cxn modelId="{511CB4F5-CE0E-4E9F-8DE5-E659C69D7841}" type="presParOf" srcId="{7F0B039F-4F37-4EEA-A2B9-D12091B5158C}" destId="{B2157499-CC85-4BD7-A6C3-DECF14C7016C}" srcOrd="0" destOrd="0" presId="urn:microsoft.com/office/officeart/2008/layout/VerticalCurvedList"/>
    <dgm:cxn modelId="{9358F4B2-D53A-4CB4-ABEB-C0DD4F8FCFB2}" type="presParOf" srcId="{B2157499-CC85-4BD7-A6C3-DECF14C7016C}" destId="{0F014F88-0286-428D-8B56-E360E1A40FF9}" srcOrd="0" destOrd="0" presId="urn:microsoft.com/office/officeart/2008/layout/VerticalCurvedList"/>
    <dgm:cxn modelId="{B976D5ED-D59F-41AC-A37F-861CB2BB35BE}" type="presParOf" srcId="{0F014F88-0286-428D-8B56-E360E1A40FF9}" destId="{CC4D25FC-9A10-432F-80BF-45DF708F146A}" srcOrd="0" destOrd="0" presId="urn:microsoft.com/office/officeart/2008/layout/VerticalCurvedList"/>
    <dgm:cxn modelId="{F3DDC62C-AB25-4D72-B28F-B185C04FA962}" type="presParOf" srcId="{0F014F88-0286-428D-8B56-E360E1A40FF9}" destId="{E42C089F-3514-4E17-8C3E-CCD280700938}" srcOrd="1" destOrd="0" presId="urn:microsoft.com/office/officeart/2008/layout/VerticalCurvedList"/>
    <dgm:cxn modelId="{BDA462EF-0A5E-4686-A2D7-7578BF253351}" type="presParOf" srcId="{0F014F88-0286-428D-8B56-E360E1A40FF9}" destId="{2D382499-609C-42B6-8224-E4AD4B02CB91}" srcOrd="2" destOrd="0" presId="urn:microsoft.com/office/officeart/2008/layout/VerticalCurvedList"/>
    <dgm:cxn modelId="{F65C4D33-EC70-4D93-8DE7-CC750B981D4C}" type="presParOf" srcId="{0F014F88-0286-428D-8B56-E360E1A40FF9}" destId="{3710D8AE-578D-4F5B-BF07-B76E908B71BF}" srcOrd="3" destOrd="0" presId="urn:microsoft.com/office/officeart/2008/layout/VerticalCurvedList"/>
    <dgm:cxn modelId="{0D778052-72BB-41C1-B4D4-8A27386D397F}" type="presParOf" srcId="{B2157499-CC85-4BD7-A6C3-DECF14C7016C}" destId="{A2A467ED-6A92-4F84-86F6-34128F64074E}" srcOrd="1" destOrd="0" presId="urn:microsoft.com/office/officeart/2008/layout/VerticalCurvedList"/>
    <dgm:cxn modelId="{F114574D-7D9A-44C5-9D7F-52753FEE5F4E}" type="presParOf" srcId="{B2157499-CC85-4BD7-A6C3-DECF14C7016C}" destId="{39F6EB61-EBCA-4CB6-A025-4C0B08DA0F5D}" srcOrd="2" destOrd="0" presId="urn:microsoft.com/office/officeart/2008/layout/VerticalCurvedList"/>
    <dgm:cxn modelId="{09E01667-B7F3-4A7C-BAA3-4781259D0274}" type="presParOf" srcId="{39F6EB61-EBCA-4CB6-A025-4C0B08DA0F5D}" destId="{DE6AD168-212F-48BA-894B-5C3460AE3272}" srcOrd="0" destOrd="0" presId="urn:microsoft.com/office/officeart/2008/layout/VerticalCurvedList"/>
    <dgm:cxn modelId="{F9589564-F819-4056-9E16-E9D602087D5C}" type="presParOf" srcId="{B2157499-CC85-4BD7-A6C3-DECF14C7016C}" destId="{661B64E2-805B-432E-B26C-4096175BA7C3}" srcOrd="3" destOrd="0" presId="urn:microsoft.com/office/officeart/2008/layout/VerticalCurvedList"/>
    <dgm:cxn modelId="{ADD9E2BC-6230-4BE9-8B84-55FBFE5E03BE}" type="presParOf" srcId="{B2157499-CC85-4BD7-A6C3-DECF14C7016C}" destId="{AE370AEF-D843-4F52-8B8D-7ED01DA7FF42}" srcOrd="4" destOrd="0" presId="urn:microsoft.com/office/officeart/2008/layout/VerticalCurvedList"/>
    <dgm:cxn modelId="{C707B00F-31AA-4748-B97C-B9D8873E71AA}" type="presParOf" srcId="{AE370AEF-D843-4F52-8B8D-7ED01DA7FF42}" destId="{D76C279C-AD53-4596-A605-9E6A86BD5F1F}" srcOrd="0" destOrd="0" presId="urn:microsoft.com/office/officeart/2008/layout/VerticalCurvedList"/>
    <dgm:cxn modelId="{37CB25BB-865A-4C1A-925F-FDD5B2202466}" type="presParOf" srcId="{B2157499-CC85-4BD7-A6C3-DECF14C7016C}" destId="{2C9388F1-90C1-41BF-A73C-9D4C25ABD898}" srcOrd="5" destOrd="0" presId="urn:microsoft.com/office/officeart/2008/layout/VerticalCurvedList"/>
    <dgm:cxn modelId="{E529DADC-E067-41A0-962A-3FEA3EA102C7}" type="presParOf" srcId="{B2157499-CC85-4BD7-A6C3-DECF14C7016C}" destId="{7CA72780-2815-4A75-9CC5-A2AA24779E89}" srcOrd="6" destOrd="0" presId="urn:microsoft.com/office/officeart/2008/layout/VerticalCurvedList"/>
    <dgm:cxn modelId="{3149220D-8AEE-48B2-B12C-51FC79E113DA}" type="presParOf" srcId="{7CA72780-2815-4A75-9CC5-A2AA24779E89}" destId="{08D14320-6B73-46B1-8B2D-06E09C3F741F}" srcOrd="0" destOrd="0" presId="urn:microsoft.com/office/officeart/2008/layout/VerticalCurvedList"/>
    <dgm:cxn modelId="{C3CA4E79-815E-4E6D-B96C-AD5468C81164}" type="presParOf" srcId="{B2157499-CC85-4BD7-A6C3-DECF14C7016C}" destId="{C5F12693-EA19-42A4-A2A1-325A46A8AB33}" srcOrd="7" destOrd="0" presId="urn:microsoft.com/office/officeart/2008/layout/VerticalCurvedList"/>
    <dgm:cxn modelId="{8974E720-501B-4522-B26C-334D79606821}" type="presParOf" srcId="{B2157499-CC85-4BD7-A6C3-DECF14C7016C}" destId="{6216A226-1498-424A-8DA4-ACA7AE892C48}" srcOrd="8" destOrd="0" presId="urn:microsoft.com/office/officeart/2008/layout/VerticalCurvedList"/>
    <dgm:cxn modelId="{03F9D6A5-C714-4682-B619-FC8170C474AA}" type="presParOf" srcId="{6216A226-1498-424A-8DA4-ACA7AE892C48}" destId="{16C59C56-773F-4CBF-97EE-F8F7BE6C0D1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0975C8-3639-4693-9FCE-C10799440F27}" type="doc">
      <dgm:prSet loTypeId="urn:microsoft.com/office/officeart/2008/layout/VerticalCurvedList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36A93F6E-828F-492E-B98B-35E3D43289D3}">
      <dgm:prSet phldrT="[Text]" custT="1"/>
      <dgm:spPr/>
      <dgm:t>
        <a:bodyPr/>
        <a:lstStyle/>
        <a:p>
          <a:r>
            <a:rPr lang="en-US" sz="3200" b="1" spc="300" dirty="0" smtClean="0"/>
            <a:t>Compliance</a:t>
          </a:r>
          <a:endParaRPr lang="en-US" sz="3200" dirty="0"/>
        </a:p>
      </dgm:t>
    </dgm:pt>
    <dgm:pt modelId="{D2AA9191-6CE3-4230-BE4B-3266CDCBBD11}" type="parTrans" cxnId="{4515B3C8-21A8-4B3B-8274-E46D290AAE15}">
      <dgm:prSet/>
      <dgm:spPr/>
      <dgm:t>
        <a:bodyPr/>
        <a:lstStyle/>
        <a:p>
          <a:endParaRPr lang="en-US" sz="3200"/>
        </a:p>
      </dgm:t>
    </dgm:pt>
    <dgm:pt modelId="{39B3A808-590C-4DEF-9A9A-34B5E7B431B4}" type="sibTrans" cxnId="{4515B3C8-21A8-4B3B-8274-E46D290AAE15}">
      <dgm:prSet/>
      <dgm:spPr/>
      <dgm:t>
        <a:bodyPr/>
        <a:lstStyle/>
        <a:p>
          <a:endParaRPr lang="en-US" sz="3200"/>
        </a:p>
      </dgm:t>
    </dgm:pt>
    <dgm:pt modelId="{5B0DCCB7-5AE8-49BD-91D4-E040B97D8D9D}">
      <dgm:prSet phldrT="[Text]" custT="1"/>
      <dgm:spPr/>
      <dgm:t>
        <a:bodyPr/>
        <a:lstStyle/>
        <a:p>
          <a:r>
            <a:rPr lang="en-US" sz="3200" b="1" spc="300" dirty="0" smtClean="0"/>
            <a:t>Appropriate  pollution prevention actions</a:t>
          </a:r>
          <a:endParaRPr lang="en-US" sz="3200" dirty="0"/>
        </a:p>
      </dgm:t>
    </dgm:pt>
    <dgm:pt modelId="{BEB953C4-F911-4B8A-99E7-B9A812702455}" type="parTrans" cxnId="{D8F17FF3-AC94-4470-8F62-11FFD4AC63F5}">
      <dgm:prSet/>
      <dgm:spPr/>
      <dgm:t>
        <a:bodyPr/>
        <a:lstStyle/>
        <a:p>
          <a:endParaRPr lang="en-US" sz="3200"/>
        </a:p>
      </dgm:t>
    </dgm:pt>
    <dgm:pt modelId="{D9B065E4-3954-4545-ADAF-1352504E788D}" type="sibTrans" cxnId="{D8F17FF3-AC94-4470-8F62-11FFD4AC63F5}">
      <dgm:prSet/>
      <dgm:spPr/>
      <dgm:t>
        <a:bodyPr/>
        <a:lstStyle/>
        <a:p>
          <a:endParaRPr lang="en-US" sz="3200"/>
        </a:p>
      </dgm:t>
    </dgm:pt>
    <dgm:pt modelId="{29092FA7-148D-441A-9024-F5FAEE45B68C}">
      <dgm:prSet phldrT="[Text]" custT="1"/>
      <dgm:spPr/>
      <dgm:t>
        <a:bodyPr/>
        <a:lstStyle/>
        <a:p>
          <a:r>
            <a:rPr lang="en-US" sz="3200" b="1" spc="300" dirty="0" smtClean="0"/>
            <a:t>Mutual settlement / Case resolution</a:t>
          </a:r>
          <a:endParaRPr lang="en-US" sz="3200" dirty="0"/>
        </a:p>
      </dgm:t>
    </dgm:pt>
    <dgm:pt modelId="{31F41FEC-5B44-4CCB-9FBC-43C8B769CD53}" type="parTrans" cxnId="{18A5C096-8FEC-4585-9130-6A4017180D34}">
      <dgm:prSet/>
      <dgm:spPr/>
      <dgm:t>
        <a:bodyPr/>
        <a:lstStyle/>
        <a:p>
          <a:endParaRPr lang="en-US" sz="3200"/>
        </a:p>
      </dgm:t>
    </dgm:pt>
    <dgm:pt modelId="{238129B0-D336-4FCC-8361-80529522E360}" type="sibTrans" cxnId="{18A5C096-8FEC-4585-9130-6A4017180D34}">
      <dgm:prSet/>
      <dgm:spPr/>
      <dgm:t>
        <a:bodyPr/>
        <a:lstStyle/>
        <a:p>
          <a:endParaRPr lang="en-US" sz="3200"/>
        </a:p>
      </dgm:t>
    </dgm:pt>
    <dgm:pt modelId="{E60253BD-CE5B-44B8-9B83-23B217352254}">
      <dgm:prSet custT="1"/>
      <dgm:spPr/>
      <dgm:t>
        <a:bodyPr/>
        <a:lstStyle/>
        <a:p>
          <a:r>
            <a:rPr lang="en-US" sz="3200" b="1" dirty="0" smtClean="0"/>
            <a:t>Penalties : Designed to remove any economic benefit from responsible party and deter future violations</a:t>
          </a:r>
          <a:endParaRPr lang="en-US" sz="3200" dirty="0"/>
        </a:p>
      </dgm:t>
    </dgm:pt>
    <dgm:pt modelId="{EE835EC5-9092-4C90-ADB3-4259AFFBD4EF}" type="parTrans" cxnId="{DCC64B98-6D38-432A-ABF1-96DD9C70E889}">
      <dgm:prSet/>
      <dgm:spPr/>
      <dgm:t>
        <a:bodyPr/>
        <a:lstStyle/>
        <a:p>
          <a:endParaRPr lang="en-US" sz="3200"/>
        </a:p>
      </dgm:t>
    </dgm:pt>
    <dgm:pt modelId="{85256908-4DEA-428E-BA42-7DF9EAD726FB}" type="sibTrans" cxnId="{DCC64B98-6D38-432A-ABF1-96DD9C70E889}">
      <dgm:prSet/>
      <dgm:spPr/>
      <dgm:t>
        <a:bodyPr/>
        <a:lstStyle/>
        <a:p>
          <a:endParaRPr lang="en-US" sz="3200"/>
        </a:p>
      </dgm:t>
    </dgm:pt>
    <dgm:pt modelId="{CEF710D1-AC75-408D-8938-DF7668F15F51}" type="pres">
      <dgm:prSet presAssocID="{EB0975C8-3639-4693-9FCE-C10799440F2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B8A49FE-53BC-4206-938A-D2B351AD38AE}" type="pres">
      <dgm:prSet presAssocID="{EB0975C8-3639-4693-9FCE-C10799440F27}" presName="Name1" presStyleCnt="0"/>
      <dgm:spPr/>
      <dgm:t>
        <a:bodyPr/>
        <a:lstStyle/>
        <a:p>
          <a:endParaRPr lang="en-US"/>
        </a:p>
      </dgm:t>
    </dgm:pt>
    <dgm:pt modelId="{ED4D0318-D9A1-433E-97C7-25A5B1F78563}" type="pres">
      <dgm:prSet presAssocID="{EB0975C8-3639-4693-9FCE-C10799440F27}" presName="cycle" presStyleCnt="0"/>
      <dgm:spPr/>
      <dgm:t>
        <a:bodyPr/>
        <a:lstStyle/>
        <a:p>
          <a:endParaRPr lang="en-US"/>
        </a:p>
      </dgm:t>
    </dgm:pt>
    <dgm:pt modelId="{11C5C747-0613-45E1-BBE1-406C2F273A79}" type="pres">
      <dgm:prSet presAssocID="{EB0975C8-3639-4693-9FCE-C10799440F27}" presName="srcNode" presStyleLbl="node1" presStyleIdx="0" presStyleCnt="4"/>
      <dgm:spPr/>
      <dgm:t>
        <a:bodyPr/>
        <a:lstStyle/>
        <a:p>
          <a:endParaRPr lang="en-US"/>
        </a:p>
      </dgm:t>
    </dgm:pt>
    <dgm:pt modelId="{7FF92FE7-B184-4B14-AD05-C2AD473A1A75}" type="pres">
      <dgm:prSet presAssocID="{EB0975C8-3639-4693-9FCE-C10799440F27}" presName="conn" presStyleLbl="parChTrans1D2" presStyleIdx="0" presStyleCnt="1"/>
      <dgm:spPr/>
      <dgm:t>
        <a:bodyPr/>
        <a:lstStyle/>
        <a:p>
          <a:endParaRPr lang="en-US"/>
        </a:p>
      </dgm:t>
    </dgm:pt>
    <dgm:pt modelId="{B2E47BD8-D019-4654-BB84-05D0D2C3CC76}" type="pres">
      <dgm:prSet presAssocID="{EB0975C8-3639-4693-9FCE-C10799440F27}" presName="extraNode" presStyleLbl="node1" presStyleIdx="0" presStyleCnt="4"/>
      <dgm:spPr/>
      <dgm:t>
        <a:bodyPr/>
        <a:lstStyle/>
        <a:p>
          <a:endParaRPr lang="en-US"/>
        </a:p>
      </dgm:t>
    </dgm:pt>
    <dgm:pt modelId="{C177137A-D308-4230-BF99-269DD03EFBE2}" type="pres">
      <dgm:prSet presAssocID="{EB0975C8-3639-4693-9FCE-C10799440F27}" presName="dstNode" presStyleLbl="node1" presStyleIdx="0" presStyleCnt="4"/>
      <dgm:spPr/>
      <dgm:t>
        <a:bodyPr/>
        <a:lstStyle/>
        <a:p>
          <a:endParaRPr lang="en-US"/>
        </a:p>
      </dgm:t>
    </dgm:pt>
    <dgm:pt modelId="{BF691615-2E6F-47A8-9CF9-1F675D1B960E}" type="pres">
      <dgm:prSet presAssocID="{36A93F6E-828F-492E-B98B-35E3D43289D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265B0-1A00-4B91-9365-BFBA5DAA22F1}" type="pres">
      <dgm:prSet presAssocID="{36A93F6E-828F-492E-B98B-35E3D43289D3}" presName="accent_1" presStyleCnt="0"/>
      <dgm:spPr/>
      <dgm:t>
        <a:bodyPr/>
        <a:lstStyle/>
        <a:p>
          <a:endParaRPr lang="en-US"/>
        </a:p>
      </dgm:t>
    </dgm:pt>
    <dgm:pt modelId="{DC449AB5-CC9C-4124-8408-FDB8721D055B}" type="pres">
      <dgm:prSet presAssocID="{36A93F6E-828F-492E-B98B-35E3D43289D3}" presName="accentRepeatNode" presStyleLbl="solidFgAcc1" presStyleIdx="0" presStyleCnt="4"/>
      <dgm:spPr/>
      <dgm:t>
        <a:bodyPr/>
        <a:lstStyle/>
        <a:p>
          <a:endParaRPr lang="en-US"/>
        </a:p>
      </dgm:t>
    </dgm:pt>
    <dgm:pt modelId="{BFE63F42-3CF7-45BC-9CE9-B73774F69070}" type="pres">
      <dgm:prSet presAssocID="{5B0DCCB7-5AE8-49BD-91D4-E040B97D8D9D}" presName="text_2" presStyleLbl="node1" presStyleIdx="1" presStyleCnt="4" custScaleY="112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08213-2769-4438-9457-36AD0EBB6B39}" type="pres">
      <dgm:prSet presAssocID="{5B0DCCB7-5AE8-49BD-91D4-E040B97D8D9D}" presName="accent_2" presStyleCnt="0"/>
      <dgm:spPr/>
      <dgm:t>
        <a:bodyPr/>
        <a:lstStyle/>
        <a:p>
          <a:endParaRPr lang="en-US"/>
        </a:p>
      </dgm:t>
    </dgm:pt>
    <dgm:pt modelId="{61E09AF1-6EC2-42D1-8191-EB46A642860D}" type="pres">
      <dgm:prSet presAssocID="{5B0DCCB7-5AE8-49BD-91D4-E040B97D8D9D}" presName="accentRepeatNode" presStyleLbl="solidFgAcc1" presStyleIdx="1" presStyleCnt="4"/>
      <dgm:spPr/>
      <dgm:t>
        <a:bodyPr/>
        <a:lstStyle/>
        <a:p>
          <a:endParaRPr lang="en-US"/>
        </a:p>
      </dgm:t>
    </dgm:pt>
    <dgm:pt modelId="{293E5CA3-0D09-4398-97F6-BEF2BF26439B}" type="pres">
      <dgm:prSet presAssocID="{29092FA7-148D-441A-9024-F5FAEE45B68C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B63ECF-9359-4AA6-BB86-A7BDA8D3D28D}" type="pres">
      <dgm:prSet presAssocID="{29092FA7-148D-441A-9024-F5FAEE45B68C}" presName="accent_3" presStyleCnt="0"/>
      <dgm:spPr/>
      <dgm:t>
        <a:bodyPr/>
        <a:lstStyle/>
        <a:p>
          <a:endParaRPr lang="en-US"/>
        </a:p>
      </dgm:t>
    </dgm:pt>
    <dgm:pt modelId="{3C3DB3EF-5716-4E9C-8343-D7FE0B069653}" type="pres">
      <dgm:prSet presAssocID="{29092FA7-148D-441A-9024-F5FAEE45B68C}" presName="accentRepeatNode" presStyleLbl="solidFgAcc1" presStyleIdx="2" presStyleCnt="4"/>
      <dgm:spPr/>
      <dgm:t>
        <a:bodyPr/>
        <a:lstStyle/>
        <a:p>
          <a:endParaRPr lang="en-US"/>
        </a:p>
      </dgm:t>
    </dgm:pt>
    <dgm:pt modelId="{B6EA1366-C1A3-447C-A06E-216376D14725}" type="pres">
      <dgm:prSet presAssocID="{E60253BD-CE5B-44B8-9B83-23B217352254}" presName="text_4" presStyleLbl="node1" presStyleIdx="3" presStyleCnt="4" custScaleY="140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14658F-8D06-4264-95DF-1D60B129846A}" type="pres">
      <dgm:prSet presAssocID="{E60253BD-CE5B-44B8-9B83-23B217352254}" presName="accent_4" presStyleCnt="0"/>
      <dgm:spPr/>
      <dgm:t>
        <a:bodyPr/>
        <a:lstStyle/>
        <a:p>
          <a:endParaRPr lang="en-US"/>
        </a:p>
      </dgm:t>
    </dgm:pt>
    <dgm:pt modelId="{CCECACC3-28D2-42BC-A109-795D25A2FB26}" type="pres">
      <dgm:prSet presAssocID="{E60253BD-CE5B-44B8-9B83-23B217352254}" presName="accentRepeatNode" presStyleLbl="solidFgAcc1" presStyleIdx="3" presStyleCnt="4"/>
      <dgm:spPr/>
      <dgm:t>
        <a:bodyPr/>
        <a:lstStyle/>
        <a:p>
          <a:endParaRPr lang="en-US"/>
        </a:p>
      </dgm:t>
    </dgm:pt>
  </dgm:ptLst>
  <dgm:cxnLst>
    <dgm:cxn modelId="{24BB3416-5225-45D3-B21B-12FE777CACCA}" type="presOf" srcId="{EB0975C8-3639-4693-9FCE-C10799440F27}" destId="{CEF710D1-AC75-408D-8938-DF7668F15F51}" srcOrd="0" destOrd="0" presId="urn:microsoft.com/office/officeart/2008/layout/VerticalCurvedList"/>
    <dgm:cxn modelId="{18A5C096-8FEC-4585-9130-6A4017180D34}" srcId="{EB0975C8-3639-4693-9FCE-C10799440F27}" destId="{29092FA7-148D-441A-9024-F5FAEE45B68C}" srcOrd="2" destOrd="0" parTransId="{31F41FEC-5B44-4CCB-9FBC-43C8B769CD53}" sibTransId="{238129B0-D336-4FCC-8361-80529522E360}"/>
    <dgm:cxn modelId="{D8F17FF3-AC94-4470-8F62-11FFD4AC63F5}" srcId="{EB0975C8-3639-4693-9FCE-C10799440F27}" destId="{5B0DCCB7-5AE8-49BD-91D4-E040B97D8D9D}" srcOrd="1" destOrd="0" parTransId="{BEB953C4-F911-4B8A-99E7-B9A812702455}" sibTransId="{D9B065E4-3954-4545-ADAF-1352504E788D}"/>
    <dgm:cxn modelId="{E8897E1B-F839-4F1B-9580-F4BBA4FCD101}" type="presOf" srcId="{E60253BD-CE5B-44B8-9B83-23B217352254}" destId="{B6EA1366-C1A3-447C-A06E-216376D14725}" srcOrd="0" destOrd="0" presId="urn:microsoft.com/office/officeart/2008/layout/VerticalCurvedList"/>
    <dgm:cxn modelId="{4515B3C8-21A8-4B3B-8274-E46D290AAE15}" srcId="{EB0975C8-3639-4693-9FCE-C10799440F27}" destId="{36A93F6E-828F-492E-B98B-35E3D43289D3}" srcOrd="0" destOrd="0" parTransId="{D2AA9191-6CE3-4230-BE4B-3266CDCBBD11}" sibTransId="{39B3A808-590C-4DEF-9A9A-34B5E7B431B4}"/>
    <dgm:cxn modelId="{2E87D0B5-A66B-4132-8F21-17E480366487}" type="presOf" srcId="{5B0DCCB7-5AE8-49BD-91D4-E040B97D8D9D}" destId="{BFE63F42-3CF7-45BC-9CE9-B73774F69070}" srcOrd="0" destOrd="0" presId="urn:microsoft.com/office/officeart/2008/layout/VerticalCurvedList"/>
    <dgm:cxn modelId="{DCC64B98-6D38-432A-ABF1-96DD9C70E889}" srcId="{EB0975C8-3639-4693-9FCE-C10799440F27}" destId="{E60253BD-CE5B-44B8-9B83-23B217352254}" srcOrd="3" destOrd="0" parTransId="{EE835EC5-9092-4C90-ADB3-4259AFFBD4EF}" sibTransId="{85256908-4DEA-428E-BA42-7DF9EAD726FB}"/>
    <dgm:cxn modelId="{F2591718-5617-4B95-AF39-C08010C2CAAE}" type="presOf" srcId="{39B3A808-590C-4DEF-9A9A-34B5E7B431B4}" destId="{7FF92FE7-B184-4B14-AD05-C2AD473A1A75}" srcOrd="0" destOrd="0" presId="urn:microsoft.com/office/officeart/2008/layout/VerticalCurvedList"/>
    <dgm:cxn modelId="{9156E600-58A1-4C4C-BBC6-D0A6653E6142}" type="presOf" srcId="{29092FA7-148D-441A-9024-F5FAEE45B68C}" destId="{293E5CA3-0D09-4398-97F6-BEF2BF26439B}" srcOrd="0" destOrd="0" presId="urn:microsoft.com/office/officeart/2008/layout/VerticalCurvedList"/>
    <dgm:cxn modelId="{C2B60B3B-D952-47AD-8C7D-669F82C48C2C}" type="presOf" srcId="{36A93F6E-828F-492E-B98B-35E3D43289D3}" destId="{BF691615-2E6F-47A8-9CF9-1F675D1B960E}" srcOrd="0" destOrd="0" presId="urn:microsoft.com/office/officeart/2008/layout/VerticalCurvedList"/>
    <dgm:cxn modelId="{5DED2277-9B20-4415-848B-7EF94633B16E}" type="presParOf" srcId="{CEF710D1-AC75-408D-8938-DF7668F15F51}" destId="{7B8A49FE-53BC-4206-938A-D2B351AD38AE}" srcOrd="0" destOrd="0" presId="urn:microsoft.com/office/officeart/2008/layout/VerticalCurvedList"/>
    <dgm:cxn modelId="{2CF9DAFB-0AD7-40E9-80B8-D0165F62D077}" type="presParOf" srcId="{7B8A49FE-53BC-4206-938A-D2B351AD38AE}" destId="{ED4D0318-D9A1-433E-97C7-25A5B1F78563}" srcOrd="0" destOrd="0" presId="urn:microsoft.com/office/officeart/2008/layout/VerticalCurvedList"/>
    <dgm:cxn modelId="{8D1D9C12-59CB-41A7-85E2-C995274C76E9}" type="presParOf" srcId="{ED4D0318-D9A1-433E-97C7-25A5B1F78563}" destId="{11C5C747-0613-45E1-BBE1-406C2F273A79}" srcOrd="0" destOrd="0" presId="urn:microsoft.com/office/officeart/2008/layout/VerticalCurvedList"/>
    <dgm:cxn modelId="{27EAA4BE-EB57-4F05-AB5E-F601D72D1290}" type="presParOf" srcId="{ED4D0318-D9A1-433E-97C7-25A5B1F78563}" destId="{7FF92FE7-B184-4B14-AD05-C2AD473A1A75}" srcOrd="1" destOrd="0" presId="urn:microsoft.com/office/officeart/2008/layout/VerticalCurvedList"/>
    <dgm:cxn modelId="{8A8DDDD8-BBF4-42D4-A49A-F7EAC415AFE3}" type="presParOf" srcId="{ED4D0318-D9A1-433E-97C7-25A5B1F78563}" destId="{B2E47BD8-D019-4654-BB84-05D0D2C3CC76}" srcOrd="2" destOrd="0" presId="urn:microsoft.com/office/officeart/2008/layout/VerticalCurvedList"/>
    <dgm:cxn modelId="{2449DE0E-E728-4B57-9450-2321204D2ACA}" type="presParOf" srcId="{ED4D0318-D9A1-433E-97C7-25A5B1F78563}" destId="{C177137A-D308-4230-BF99-269DD03EFBE2}" srcOrd="3" destOrd="0" presId="urn:microsoft.com/office/officeart/2008/layout/VerticalCurvedList"/>
    <dgm:cxn modelId="{267E0A98-7F93-4A7D-9B8F-8D1562C9FD01}" type="presParOf" srcId="{7B8A49FE-53BC-4206-938A-D2B351AD38AE}" destId="{BF691615-2E6F-47A8-9CF9-1F675D1B960E}" srcOrd="1" destOrd="0" presId="urn:microsoft.com/office/officeart/2008/layout/VerticalCurvedList"/>
    <dgm:cxn modelId="{392E1BF0-E528-4254-9722-56D90F7B590E}" type="presParOf" srcId="{7B8A49FE-53BC-4206-938A-D2B351AD38AE}" destId="{BF8265B0-1A00-4B91-9365-BFBA5DAA22F1}" srcOrd="2" destOrd="0" presId="urn:microsoft.com/office/officeart/2008/layout/VerticalCurvedList"/>
    <dgm:cxn modelId="{E9B0B3BD-0F8F-4C28-989A-7BA13368E98F}" type="presParOf" srcId="{BF8265B0-1A00-4B91-9365-BFBA5DAA22F1}" destId="{DC449AB5-CC9C-4124-8408-FDB8721D055B}" srcOrd="0" destOrd="0" presId="urn:microsoft.com/office/officeart/2008/layout/VerticalCurvedList"/>
    <dgm:cxn modelId="{DA700C1B-7678-4A37-A835-D3A7C23BE986}" type="presParOf" srcId="{7B8A49FE-53BC-4206-938A-D2B351AD38AE}" destId="{BFE63F42-3CF7-45BC-9CE9-B73774F69070}" srcOrd="3" destOrd="0" presId="urn:microsoft.com/office/officeart/2008/layout/VerticalCurvedList"/>
    <dgm:cxn modelId="{B6864A38-377B-4392-BFF4-861778685988}" type="presParOf" srcId="{7B8A49FE-53BC-4206-938A-D2B351AD38AE}" destId="{19D08213-2769-4438-9457-36AD0EBB6B39}" srcOrd="4" destOrd="0" presId="urn:microsoft.com/office/officeart/2008/layout/VerticalCurvedList"/>
    <dgm:cxn modelId="{33DFDA0F-1A47-4FEF-8568-88C8AEC20EC1}" type="presParOf" srcId="{19D08213-2769-4438-9457-36AD0EBB6B39}" destId="{61E09AF1-6EC2-42D1-8191-EB46A642860D}" srcOrd="0" destOrd="0" presId="urn:microsoft.com/office/officeart/2008/layout/VerticalCurvedList"/>
    <dgm:cxn modelId="{3ADBBF04-DC60-44ED-B372-CDE490D79C42}" type="presParOf" srcId="{7B8A49FE-53BC-4206-938A-D2B351AD38AE}" destId="{293E5CA3-0D09-4398-97F6-BEF2BF26439B}" srcOrd="5" destOrd="0" presId="urn:microsoft.com/office/officeart/2008/layout/VerticalCurvedList"/>
    <dgm:cxn modelId="{C7C2F0EE-2EC3-4D0E-A859-9BBCE1A13255}" type="presParOf" srcId="{7B8A49FE-53BC-4206-938A-D2B351AD38AE}" destId="{B3B63ECF-9359-4AA6-BB86-A7BDA8D3D28D}" srcOrd="6" destOrd="0" presId="urn:microsoft.com/office/officeart/2008/layout/VerticalCurvedList"/>
    <dgm:cxn modelId="{FFA870D7-A52B-40D8-A422-B7B693EE047C}" type="presParOf" srcId="{B3B63ECF-9359-4AA6-BB86-A7BDA8D3D28D}" destId="{3C3DB3EF-5716-4E9C-8343-D7FE0B069653}" srcOrd="0" destOrd="0" presId="urn:microsoft.com/office/officeart/2008/layout/VerticalCurvedList"/>
    <dgm:cxn modelId="{9620E310-D9C3-445B-9C22-E0730A646C62}" type="presParOf" srcId="{7B8A49FE-53BC-4206-938A-D2B351AD38AE}" destId="{B6EA1366-C1A3-447C-A06E-216376D14725}" srcOrd="7" destOrd="0" presId="urn:microsoft.com/office/officeart/2008/layout/VerticalCurvedList"/>
    <dgm:cxn modelId="{66892D0F-86B5-4B4E-892A-244C87C07C03}" type="presParOf" srcId="{7B8A49FE-53BC-4206-938A-D2B351AD38AE}" destId="{A414658F-8D06-4264-95DF-1D60B129846A}" srcOrd="8" destOrd="0" presId="urn:microsoft.com/office/officeart/2008/layout/VerticalCurvedList"/>
    <dgm:cxn modelId="{FCDD31C3-1646-4614-9033-38ED3085E70E}" type="presParOf" srcId="{A414658F-8D06-4264-95DF-1D60B129846A}" destId="{CCECACC3-28D2-42BC-A109-795D25A2FB2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5D8EB7-CC48-4091-8972-F44684FD3171}" type="doc">
      <dgm:prSet loTypeId="urn:microsoft.com/office/officeart/2008/layout/PictureStrips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0BE51420-DBAE-4870-9242-C9B13FC718C6}">
      <dgm:prSet phldrT="[Text]" custT="1"/>
      <dgm:spPr/>
      <dgm:t>
        <a:bodyPr/>
        <a:lstStyle/>
        <a:p>
          <a:pPr algn="ctr"/>
          <a:r>
            <a:rPr lang="en-US" sz="3200" b="0" spc="300" dirty="0" smtClean="0">
              <a:latin typeface="Source Sans Pro"/>
            </a:rPr>
            <a:t>Improve public health</a:t>
          </a:r>
          <a:endParaRPr lang="en-US" sz="3200" b="0" spc="300" dirty="0"/>
        </a:p>
      </dgm:t>
    </dgm:pt>
    <dgm:pt modelId="{D0954267-77BB-400B-BA66-779FD461128A}" type="parTrans" cxnId="{2B8D99BE-522F-4029-991A-76741505FCEF}">
      <dgm:prSet/>
      <dgm:spPr/>
      <dgm:t>
        <a:bodyPr/>
        <a:lstStyle/>
        <a:p>
          <a:endParaRPr lang="en-US" b="1"/>
        </a:p>
      </dgm:t>
    </dgm:pt>
    <dgm:pt modelId="{5C176703-40F0-4C42-AD3D-A3E48C34CD3B}" type="sibTrans" cxnId="{2B8D99BE-522F-4029-991A-76741505FCEF}">
      <dgm:prSet/>
      <dgm:spPr/>
      <dgm:t>
        <a:bodyPr/>
        <a:lstStyle/>
        <a:p>
          <a:endParaRPr lang="en-US" b="1"/>
        </a:p>
      </dgm:t>
    </dgm:pt>
    <dgm:pt modelId="{C6EDADDF-1218-4662-BF12-AC832D69188F}">
      <dgm:prSet phldrT="[Text]" custT="1"/>
      <dgm:spPr/>
      <dgm:t>
        <a:bodyPr/>
        <a:lstStyle/>
        <a:p>
          <a:pPr algn="ctr"/>
          <a:r>
            <a:rPr lang="en-US" sz="3200" b="0" spc="300" dirty="0" smtClean="0">
              <a:latin typeface="Source Sans Pro"/>
            </a:rPr>
            <a:t>Reduce pollution</a:t>
          </a:r>
          <a:endParaRPr lang="en-US" sz="3200" b="0" spc="300" dirty="0"/>
        </a:p>
      </dgm:t>
    </dgm:pt>
    <dgm:pt modelId="{EE56B0EA-ACCC-4AF2-8419-4E8D517D780A}" type="parTrans" cxnId="{22C67D65-A435-4542-BA8B-DF9A89C035FA}">
      <dgm:prSet/>
      <dgm:spPr/>
      <dgm:t>
        <a:bodyPr/>
        <a:lstStyle/>
        <a:p>
          <a:endParaRPr lang="en-US" b="1"/>
        </a:p>
      </dgm:t>
    </dgm:pt>
    <dgm:pt modelId="{92673C39-2FB9-4732-8E7D-1BA16B38B30E}" type="sibTrans" cxnId="{22C67D65-A435-4542-BA8B-DF9A89C035FA}">
      <dgm:prSet/>
      <dgm:spPr/>
      <dgm:t>
        <a:bodyPr/>
        <a:lstStyle/>
        <a:p>
          <a:endParaRPr lang="en-US" b="1"/>
        </a:p>
      </dgm:t>
    </dgm:pt>
    <dgm:pt modelId="{5246C9DF-CA63-47D8-AA1C-6B433B9E578C}">
      <dgm:prSet phldrT="[Text]" custT="1"/>
      <dgm:spPr/>
      <dgm:t>
        <a:bodyPr/>
        <a:lstStyle/>
        <a:p>
          <a:pPr algn="ctr"/>
          <a:r>
            <a:rPr lang="en-US" sz="3200" b="0" spc="300" dirty="0" smtClean="0">
              <a:latin typeface="Source Sans Pro"/>
            </a:rPr>
            <a:t>Increase environmental compliance</a:t>
          </a:r>
          <a:endParaRPr lang="en-US" sz="3200" b="0" spc="300" dirty="0"/>
        </a:p>
      </dgm:t>
    </dgm:pt>
    <dgm:pt modelId="{15E72682-B86C-42FA-B739-76D3BA01CDD0}" type="parTrans" cxnId="{7BDE8EAD-0F92-4C0F-B524-35FD48F7EAD5}">
      <dgm:prSet/>
      <dgm:spPr/>
      <dgm:t>
        <a:bodyPr/>
        <a:lstStyle/>
        <a:p>
          <a:endParaRPr lang="en-US" b="1"/>
        </a:p>
      </dgm:t>
    </dgm:pt>
    <dgm:pt modelId="{0E533807-811A-4CF1-879A-50B5B520EE5E}" type="sibTrans" cxnId="{7BDE8EAD-0F92-4C0F-B524-35FD48F7EAD5}">
      <dgm:prSet/>
      <dgm:spPr/>
      <dgm:t>
        <a:bodyPr/>
        <a:lstStyle/>
        <a:p>
          <a:endParaRPr lang="en-US" b="1"/>
        </a:p>
      </dgm:t>
    </dgm:pt>
    <dgm:pt modelId="{61B2EDE2-5BE7-46F2-A7F9-3243CC059F4D}">
      <dgm:prSet custT="1"/>
      <dgm:spPr/>
      <dgm:t>
        <a:bodyPr/>
        <a:lstStyle/>
        <a:p>
          <a:pPr algn="ctr"/>
          <a:r>
            <a:rPr lang="en-US" sz="3200" b="0" spc="300" dirty="0" smtClean="0">
              <a:latin typeface="Source Sans Pro"/>
            </a:rPr>
            <a:t>Bring public awareness </a:t>
          </a:r>
          <a:endParaRPr lang="en-US" sz="3200" b="0" spc="300" dirty="0"/>
        </a:p>
      </dgm:t>
    </dgm:pt>
    <dgm:pt modelId="{2C167724-3355-4156-A07C-02B620F1BAD5}" type="parTrans" cxnId="{18730477-F5A3-4FF9-A34C-404F57A3C782}">
      <dgm:prSet/>
      <dgm:spPr/>
      <dgm:t>
        <a:bodyPr/>
        <a:lstStyle/>
        <a:p>
          <a:endParaRPr lang="en-US" b="1"/>
        </a:p>
      </dgm:t>
    </dgm:pt>
    <dgm:pt modelId="{A6FC9941-6CF3-42A1-A2F3-1361B4403A34}" type="sibTrans" cxnId="{18730477-F5A3-4FF9-A34C-404F57A3C782}">
      <dgm:prSet/>
      <dgm:spPr/>
      <dgm:t>
        <a:bodyPr/>
        <a:lstStyle/>
        <a:p>
          <a:endParaRPr lang="en-US" b="1"/>
        </a:p>
      </dgm:t>
    </dgm:pt>
    <dgm:pt modelId="{8C29ECE6-E1EB-41CF-8A53-F31F284A121F}" type="pres">
      <dgm:prSet presAssocID="{8F5D8EB7-CC48-4091-8972-F44684FD31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1D8870-29A5-43D4-800E-BEB9EA19D713}" type="pres">
      <dgm:prSet presAssocID="{0BE51420-DBAE-4870-9242-C9B13FC718C6}" presName="composite" presStyleCnt="0"/>
      <dgm:spPr/>
    </dgm:pt>
    <dgm:pt modelId="{6BE6F5B2-D5DE-4D53-A98D-414AB5082BC6}" type="pres">
      <dgm:prSet presAssocID="{0BE51420-DBAE-4870-9242-C9B13FC718C6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A4A163-464A-4364-8594-AD780F2F5548}" type="pres">
      <dgm:prSet presAssocID="{0BE51420-DBAE-4870-9242-C9B13FC718C6}" presName="rect2" presStyleLbl="fgImgPlace1" presStyleIdx="0" presStyleCnt="4" custScaleX="115511" custScaleY="106644" custLinFactNeighborX="-9224" custLinFactNeighborY="-7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12700"/>
      </dgm:spPr>
      <dgm:t>
        <a:bodyPr/>
        <a:lstStyle/>
        <a:p>
          <a:endParaRPr lang="en-US"/>
        </a:p>
      </dgm:t>
    </dgm:pt>
    <dgm:pt modelId="{1C77D128-1584-4425-8EB3-7A9B478448E1}" type="pres">
      <dgm:prSet presAssocID="{5C176703-40F0-4C42-AD3D-A3E48C34CD3B}" presName="sibTrans" presStyleCnt="0"/>
      <dgm:spPr/>
    </dgm:pt>
    <dgm:pt modelId="{AB042C4F-472B-4599-A65B-D13F5F1C3E40}" type="pres">
      <dgm:prSet presAssocID="{C6EDADDF-1218-4662-BF12-AC832D69188F}" presName="composite" presStyleCnt="0"/>
      <dgm:spPr/>
    </dgm:pt>
    <dgm:pt modelId="{4243F905-BB2B-4674-9803-6CCD8921B0C2}" type="pres">
      <dgm:prSet presAssocID="{C6EDADDF-1218-4662-BF12-AC832D69188F}" presName="rect1" presStyleLbl="trAlignAcc1" presStyleIdx="1" presStyleCnt="4" custLinFactNeighborX="13648" custLinFactNeighborY="-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20F02B-7C6B-4E64-84E0-0DAA3F77D728}" type="pres">
      <dgm:prSet presAssocID="{C6EDADDF-1218-4662-BF12-AC832D69188F}" presName="rect2" presStyleLbl="fgImgPlace1" presStyleIdx="1" presStyleCnt="4" custScaleX="123893" custScaleY="104333" custLinFactNeighborX="44195" custLinFactNeighborY="-7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/>
      </dgm:spPr>
      <dgm:t>
        <a:bodyPr/>
        <a:lstStyle/>
        <a:p>
          <a:endParaRPr lang="en-US"/>
        </a:p>
      </dgm:t>
    </dgm:pt>
    <dgm:pt modelId="{E7B21158-8E92-46DC-84CA-8E32CFFF08A5}" type="pres">
      <dgm:prSet presAssocID="{92673C39-2FB9-4732-8E7D-1BA16B38B30E}" presName="sibTrans" presStyleCnt="0"/>
      <dgm:spPr/>
    </dgm:pt>
    <dgm:pt modelId="{9F87EE0B-3D94-4F07-96E0-F579191693C4}" type="pres">
      <dgm:prSet presAssocID="{5246C9DF-CA63-47D8-AA1C-6B433B9E578C}" presName="composite" presStyleCnt="0"/>
      <dgm:spPr/>
    </dgm:pt>
    <dgm:pt modelId="{9672D457-F69D-4120-B36A-9B6F37FFAD1A}" type="pres">
      <dgm:prSet presAssocID="{5246C9DF-CA63-47D8-AA1C-6B433B9E578C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99D46-5A3A-41CB-A593-5A53CAD23ECC}" type="pres">
      <dgm:prSet presAssocID="{5246C9DF-CA63-47D8-AA1C-6B433B9E578C}" presName="rect2" presStyleLbl="fgImgPlace1" presStyleIdx="2" presStyleCnt="4" custScaleX="127804" custScaleY="107089" custLinFactNeighborX="-1332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 w="12700"/>
      </dgm:spPr>
      <dgm:t>
        <a:bodyPr/>
        <a:lstStyle/>
        <a:p>
          <a:endParaRPr lang="en-US"/>
        </a:p>
      </dgm:t>
    </dgm:pt>
    <dgm:pt modelId="{FE4EB88F-F2A4-493D-B014-3779AF3C00BF}" type="pres">
      <dgm:prSet presAssocID="{0E533807-811A-4CF1-879A-50B5B520EE5E}" presName="sibTrans" presStyleCnt="0"/>
      <dgm:spPr/>
    </dgm:pt>
    <dgm:pt modelId="{4711BEE3-7F71-4090-A281-B1960D91F238}" type="pres">
      <dgm:prSet presAssocID="{61B2EDE2-5BE7-46F2-A7F9-3243CC059F4D}" presName="composite" presStyleCnt="0"/>
      <dgm:spPr/>
    </dgm:pt>
    <dgm:pt modelId="{1BAE4227-8136-436E-9470-B66E0C662392}" type="pres">
      <dgm:prSet presAssocID="{61B2EDE2-5BE7-46F2-A7F9-3243CC059F4D}" presName="rect1" presStyleLbl="trAlignAcc1" presStyleIdx="3" presStyleCnt="4" custLinFactNeighborX="16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6279D-5B25-472E-BB52-08DD93B8DA22}" type="pres">
      <dgm:prSet presAssocID="{61B2EDE2-5BE7-46F2-A7F9-3243CC059F4D}" presName="rect2" presStyleLbl="fgImgPlace1" presStyleIdx="3" presStyleCnt="4" custScaleX="129164" custScaleY="106587" custLinFactNeighborX="41383" custLinFactNeighborY="69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12700"/>
      </dgm:spPr>
      <dgm:t>
        <a:bodyPr/>
        <a:lstStyle/>
        <a:p>
          <a:endParaRPr lang="en-US"/>
        </a:p>
      </dgm:t>
    </dgm:pt>
  </dgm:ptLst>
  <dgm:cxnLst>
    <dgm:cxn modelId="{7BDE8EAD-0F92-4C0F-B524-35FD48F7EAD5}" srcId="{8F5D8EB7-CC48-4091-8972-F44684FD3171}" destId="{5246C9DF-CA63-47D8-AA1C-6B433B9E578C}" srcOrd="2" destOrd="0" parTransId="{15E72682-B86C-42FA-B739-76D3BA01CDD0}" sibTransId="{0E533807-811A-4CF1-879A-50B5B520EE5E}"/>
    <dgm:cxn modelId="{2B8D99BE-522F-4029-991A-76741505FCEF}" srcId="{8F5D8EB7-CC48-4091-8972-F44684FD3171}" destId="{0BE51420-DBAE-4870-9242-C9B13FC718C6}" srcOrd="0" destOrd="0" parTransId="{D0954267-77BB-400B-BA66-779FD461128A}" sibTransId="{5C176703-40F0-4C42-AD3D-A3E48C34CD3B}"/>
    <dgm:cxn modelId="{4B0E35F3-9D56-4C77-AA84-D861F36F6C2D}" type="presOf" srcId="{8F5D8EB7-CC48-4091-8972-F44684FD3171}" destId="{8C29ECE6-E1EB-41CF-8A53-F31F284A121F}" srcOrd="0" destOrd="0" presId="urn:microsoft.com/office/officeart/2008/layout/PictureStrips"/>
    <dgm:cxn modelId="{A5CFE195-DC32-4989-AB8C-51128FBA9C39}" type="presOf" srcId="{5246C9DF-CA63-47D8-AA1C-6B433B9E578C}" destId="{9672D457-F69D-4120-B36A-9B6F37FFAD1A}" srcOrd="0" destOrd="0" presId="urn:microsoft.com/office/officeart/2008/layout/PictureStrips"/>
    <dgm:cxn modelId="{22C67D65-A435-4542-BA8B-DF9A89C035FA}" srcId="{8F5D8EB7-CC48-4091-8972-F44684FD3171}" destId="{C6EDADDF-1218-4662-BF12-AC832D69188F}" srcOrd="1" destOrd="0" parTransId="{EE56B0EA-ACCC-4AF2-8419-4E8D517D780A}" sibTransId="{92673C39-2FB9-4732-8E7D-1BA16B38B30E}"/>
    <dgm:cxn modelId="{68AE2FDB-388D-4E8E-A12B-7887AD06FDEA}" type="presOf" srcId="{61B2EDE2-5BE7-46F2-A7F9-3243CC059F4D}" destId="{1BAE4227-8136-436E-9470-B66E0C662392}" srcOrd="0" destOrd="0" presId="urn:microsoft.com/office/officeart/2008/layout/PictureStrips"/>
    <dgm:cxn modelId="{18EB4AFB-1DF1-483A-B3AA-0E74AF6478F2}" type="presOf" srcId="{C6EDADDF-1218-4662-BF12-AC832D69188F}" destId="{4243F905-BB2B-4674-9803-6CCD8921B0C2}" srcOrd="0" destOrd="0" presId="urn:microsoft.com/office/officeart/2008/layout/PictureStrips"/>
    <dgm:cxn modelId="{18730477-F5A3-4FF9-A34C-404F57A3C782}" srcId="{8F5D8EB7-CC48-4091-8972-F44684FD3171}" destId="{61B2EDE2-5BE7-46F2-A7F9-3243CC059F4D}" srcOrd="3" destOrd="0" parTransId="{2C167724-3355-4156-A07C-02B620F1BAD5}" sibTransId="{A6FC9941-6CF3-42A1-A2F3-1361B4403A34}"/>
    <dgm:cxn modelId="{83E29205-57B5-4179-A481-0A7BF4B8F87D}" type="presOf" srcId="{0BE51420-DBAE-4870-9242-C9B13FC718C6}" destId="{6BE6F5B2-D5DE-4D53-A98D-414AB5082BC6}" srcOrd="0" destOrd="0" presId="urn:microsoft.com/office/officeart/2008/layout/PictureStrips"/>
    <dgm:cxn modelId="{A5FF8842-AF85-47B1-886F-F7A69ACC780A}" type="presParOf" srcId="{8C29ECE6-E1EB-41CF-8A53-F31F284A121F}" destId="{791D8870-29A5-43D4-800E-BEB9EA19D713}" srcOrd="0" destOrd="0" presId="urn:microsoft.com/office/officeart/2008/layout/PictureStrips"/>
    <dgm:cxn modelId="{A21C7D39-4696-4A06-9607-4801BF749CD5}" type="presParOf" srcId="{791D8870-29A5-43D4-800E-BEB9EA19D713}" destId="{6BE6F5B2-D5DE-4D53-A98D-414AB5082BC6}" srcOrd="0" destOrd="0" presId="urn:microsoft.com/office/officeart/2008/layout/PictureStrips"/>
    <dgm:cxn modelId="{065DF967-1870-4573-B354-503BD74099D0}" type="presParOf" srcId="{791D8870-29A5-43D4-800E-BEB9EA19D713}" destId="{33A4A163-464A-4364-8594-AD780F2F5548}" srcOrd="1" destOrd="0" presId="urn:microsoft.com/office/officeart/2008/layout/PictureStrips"/>
    <dgm:cxn modelId="{FE5A8967-7307-4B07-8DD2-60789DA446A2}" type="presParOf" srcId="{8C29ECE6-E1EB-41CF-8A53-F31F284A121F}" destId="{1C77D128-1584-4425-8EB3-7A9B478448E1}" srcOrd="1" destOrd="0" presId="urn:microsoft.com/office/officeart/2008/layout/PictureStrips"/>
    <dgm:cxn modelId="{1B985353-E73A-4675-9CB9-CA0219ED4226}" type="presParOf" srcId="{8C29ECE6-E1EB-41CF-8A53-F31F284A121F}" destId="{AB042C4F-472B-4599-A65B-D13F5F1C3E40}" srcOrd="2" destOrd="0" presId="urn:microsoft.com/office/officeart/2008/layout/PictureStrips"/>
    <dgm:cxn modelId="{CE5D6A06-178B-4DAC-9DFA-204DD9F09CBF}" type="presParOf" srcId="{AB042C4F-472B-4599-A65B-D13F5F1C3E40}" destId="{4243F905-BB2B-4674-9803-6CCD8921B0C2}" srcOrd="0" destOrd="0" presId="urn:microsoft.com/office/officeart/2008/layout/PictureStrips"/>
    <dgm:cxn modelId="{62723995-2A56-4BDF-BA93-46B56A987DA1}" type="presParOf" srcId="{AB042C4F-472B-4599-A65B-D13F5F1C3E40}" destId="{BB20F02B-7C6B-4E64-84E0-0DAA3F77D728}" srcOrd="1" destOrd="0" presId="urn:microsoft.com/office/officeart/2008/layout/PictureStrips"/>
    <dgm:cxn modelId="{5AD5AE6D-D356-4731-AF09-A20D96F97E54}" type="presParOf" srcId="{8C29ECE6-E1EB-41CF-8A53-F31F284A121F}" destId="{E7B21158-8E92-46DC-84CA-8E32CFFF08A5}" srcOrd="3" destOrd="0" presId="urn:microsoft.com/office/officeart/2008/layout/PictureStrips"/>
    <dgm:cxn modelId="{0BE0D7B8-CF2C-4B6F-80A4-E3D1AE786C2D}" type="presParOf" srcId="{8C29ECE6-E1EB-41CF-8A53-F31F284A121F}" destId="{9F87EE0B-3D94-4F07-96E0-F579191693C4}" srcOrd="4" destOrd="0" presId="urn:microsoft.com/office/officeart/2008/layout/PictureStrips"/>
    <dgm:cxn modelId="{A0F070B0-ED0F-4DF3-A404-A474D41C4B24}" type="presParOf" srcId="{9F87EE0B-3D94-4F07-96E0-F579191693C4}" destId="{9672D457-F69D-4120-B36A-9B6F37FFAD1A}" srcOrd="0" destOrd="0" presId="urn:microsoft.com/office/officeart/2008/layout/PictureStrips"/>
    <dgm:cxn modelId="{7AFA566E-D682-4345-B58B-BD1BB64F7DC1}" type="presParOf" srcId="{9F87EE0B-3D94-4F07-96E0-F579191693C4}" destId="{76299D46-5A3A-41CB-A593-5A53CAD23ECC}" srcOrd="1" destOrd="0" presId="urn:microsoft.com/office/officeart/2008/layout/PictureStrips"/>
    <dgm:cxn modelId="{972DFE72-4F72-48C4-836F-7DD3255529DD}" type="presParOf" srcId="{8C29ECE6-E1EB-41CF-8A53-F31F284A121F}" destId="{FE4EB88F-F2A4-493D-B014-3779AF3C00BF}" srcOrd="5" destOrd="0" presId="urn:microsoft.com/office/officeart/2008/layout/PictureStrips"/>
    <dgm:cxn modelId="{30C8A3BF-549B-46E4-A43E-08F5448EAF24}" type="presParOf" srcId="{8C29ECE6-E1EB-41CF-8A53-F31F284A121F}" destId="{4711BEE3-7F71-4090-A281-B1960D91F238}" srcOrd="6" destOrd="0" presId="urn:microsoft.com/office/officeart/2008/layout/PictureStrips"/>
    <dgm:cxn modelId="{085BBE99-BEC6-4285-AB78-1E41E6F01223}" type="presParOf" srcId="{4711BEE3-7F71-4090-A281-B1960D91F238}" destId="{1BAE4227-8136-436E-9470-B66E0C662392}" srcOrd="0" destOrd="0" presId="urn:microsoft.com/office/officeart/2008/layout/PictureStrips"/>
    <dgm:cxn modelId="{69F705F8-3876-4C1C-9FAA-2B54DD1FDEB9}" type="presParOf" srcId="{4711BEE3-7F71-4090-A281-B1960D91F238}" destId="{3A56279D-5B25-472E-BB52-08DD93B8DA2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FECB2D-9F72-449B-B809-16B6DD37CCDA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17EE24CA-9C4D-4071-A39F-6384DB4156F8}">
      <dgm:prSet phldrT="[Text]" phldr="1"/>
      <dgm:spPr/>
      <dgm:t>
        <a:bodyPr/>
        <a:lstStyle/>
        <a:p>
          <a:endParaRPr lang="en-US"/>
        </a:p>
      </dgm:t>
    </dgm:pt>
    <dgm:pt modelId="{285EF685-C9E9-4EB5-9DB4-67AC4FCBAB35}" type="parTrans" cxnId="{3AF98650-4D86-4243-8C48-474ACC84BDFE}">
      <dgm:prSet/>
      <dgm:spPr/>
      <dgm:t>
        <a:bodyPr/>
        <a:lstStyle/>
        <a:p>
          <a:endParaRPr lang="en-US"/>
        </a:p>
      </dgm:t>
    </dgm:pt>
    <dgm:pt modelId="{3F294540-E68B-472B-9A48-19F1215964A6}" type="sibTrans" cxnId="{3AF98650-4D86-4243-8C48-474ACC84BDFE}">
      <dgm:prSet/>
      <dgm:spPr/>
      <dgm:t>
        <a:bodyPr/>
        <a:lstStyle/>
        <a:p>
          <a:endParaRPr lang="en-US"/>
        </a:p>
      </dgm:t>
    </dgm:pt>
    <dgm:pt modelId="{28D20567-7FB3-4BF5-9238-D2CE9A2A50A7}">
      <dgm:prSet phldrT="[Text]" custT="1"/>
      <dgm:spPr/>
      <dgm:t>
        <a:bodyPr/>
        <a:lstStyle/>
        <a:p>
          <a:r>
            <a:rPr lang="en-US" sz="3200" b="1" spc="-150" dirty="0" smtClean="0"/>
            <a:t>OFF-ROAD</a:t>
          </a:r>
          <a:endParaRPr lang="en-US" sz="3200" b="1" spc="-150" dirty="0"/>
        </a:p>
      </dgm:t>
    </dgm:pt>
    <dgm:pt modelId="{237C394C-1FE2-474C-88D9-1AB5A8C4211C}" type="parTrans" cxnId="{7CBA7A8D-9BDC-40BE-95C2-797AF1BC9896}">
      <dgm:prSet/>
      <dgm:spPr/>
      <dgm:t>
        <a:bodyPr/>
        <a:lstStyle/>
        <a:p>
          <a:endParaRPr lang="en-US"/>
        </a:p>
      </dgm:t>
    </dgm:pt>
    <dgm:pt modelId="{BCC03716-AF99-44B9-9070-4C096309E1D7}" type="sibTrans" cxnId="{7CBA7A8D-9BDC-40BE-95C2-797AF1BC9896}">
      <dgm:prSet/>
      <dgm:spPr/>
      <dgm:t>
        <a:bodyPr/>
        <a:lstStyle/>
        <a:p>
          <a:endParaRPr lang="en-US"/>
        </a:p>
      </dgm:t>
    </dgm:pt>
    <dgm:pt modelId="{DCB02A50-CB0C-4F07-B304-95C718E48B76}">
      <dgm:prSet phldrT="[Text]" phldr="1"/>
      <dgm:spPr/>
      <dgm:t>
        <a:bodyPr/>
        <a:lstStyle/>
        <a:p>
          <a:endParaRPr lang="en-US" dirty="0"/>
        </a:p>
      </dgm:t>
    </dgm:pt>
    <dgm:pt modelId="{750540CF-B87F-48AE-8C24-5C871D99DD12}" type="parTrans" cxnId="{41A69C68-B68A-4EC3-92AC-64F192E6B510}">
      <dgm:prSet/>
      <dgm:spPr/>
      <dgm:t>
        <a:bodyPr/>
        <a:lstStyle/>
        <a:p>
          <a:endParaRPr lang="en-US"/>
        </a:p>
      </dgm:t>
    </dgm:pt>
    <dgm:pt modelId="{F1C5070C-5CE1-4697-9D9E-390CA825357D}" type="sibTrans" cxnId="{41A69C68-B68A-4EC3-92AC-64F192E6B510}">
      <dgm:prSet/>
      <dgm:spPr/>
      <dgm:t>
        <a:bodyPr/>
        <a:lstStyle/>
        <a:p>
          <a:endParaRPr lang="en-US"/>
        </a:p>
      </dgm:t>
    </dgm:pt>
    <dgm:pt modelId="{DCE45AF7-B521-42AD-A2B9-CF44D641942E}">
      <dgm:prSet phldrT="[Text]" custT="1"/>
      <dgm:spPr/>
      <dgm:t>
        <a:bodyPr/>
        <a:lstStyle/>
        <a:p>
          <a:r>
            <a:rPr lang="en-US" sz="4000" b="1" spc="300" dirty="0" smtClean="0"/>
            <a:t>TRU</a:t>
          </a:r>
          <a:endParaRPr lang="en-US" sz="4000" b="1" spc="300" dirty="0"/>
        </a:p>
      </dgm:t>
    </dgm:pt>
    <dgm:pt modelId="{93576E5E-E2D8-4343-A8BA-2C66BA9B31F5}" type="parTrans" cxnId="{CC46209A-8570-41D7-B03D-177D00A580B8}">
      <dgm:prSet/>
      <dgm:spPr/>
      <dgm:t>
        <a:bodyPr/>
        <a:lstStyle/>
        <a:p>
          <a:endParaRPr lang="en-US"/>
        </a:p>
      </dgm:t>
    </dgm:pt>
    <dgm:pt modelId="{AAA856DC-BC31-4DA7-A645-65F13EACE248}" type="sibTrans" cxnId="{CC46209A-8570-41D7-B03D-177D00A580B8}">
      <dgm:prSet/>
      <dgm:spPr/>
      <dgm:t>
        <a:bodyPr/>
        <a:lstStyle/>
        <a:p>
          <a:endParaRPr lang="en-US"/>
        </a:p>
      </dgm:t>
    </dgm:pt>
    <dgm:pt modelId="{7D0B7A13-9E48-4096-8D52-B5B4F4F4F4BC}">
      <dgm:prSet phldrT="[Text]" phldr="1"/>
      <dgm:spPr/>
      <dgm:t>
        <a:bodyPr/>
        <a:lstStyle/>
        <a:p>
          <a:endParaRPr lang="en-US"/>
        </a:p>
      </dgm:t>
    </dgm:pt>
    <dgm:pt modelId="{732998C8-8BD3-40D4-A618-2CED3FED831B}" type="parTrans" cxnId="{BD926560-E130-470F-9F22-5229E1402B3E}">
      <dgm:prSet/>
      <dgm:spPr/>
      <dgm:t>
        <a:bodyPr/>
        <a:lstStyle/>
        <a:p>
          <a:endParaRPr lang="en-US"/>
        </a:p>
      </dgm:t>
    </dgm:pt>
    <dgm:pt modelId="{C9C3266A-07BB-4CF2-9779-861B957B6B3E}" type="sibTrans" cxnId="{BD926560-E130-470F-9F22-5229E1402B3E}">
      <dgm:prSet/>
      <dgm:spPr/>
      <dgm:t>
        <a:bodyPr/>
        <a:lstStyle/>
        <a:p>
          <a:endParaRPr lang="en-US"/>
        </a:p>
      </dgm:t>
    </dgm:pt>
    <dgm:pt modelId="{E8293CCB-3C89-4C51-873D-7E1C099E62FA}">
      <dgm:prSet phldrT="[Text]" custT="1"/>
      <dgm:spPr/>
      <dgm:t>
        <a:bodyPr/>
        <a:lstStyle/>
        <a:p>
          <a:r>
            <a:rPr lang="en-US" sz="4000" b="1" spc="300" dirty="0" smtClean="0"/>
            <a:t>HDVIP</a:t>
          </a:r>
          <a:endParaRPr lang="en-US" sz="4000" b="1" spc="300" dirty="0"/>
        </a:p>
      </dgm:t>
    </dgm:pt>
    <dgm:pt modelId="{B157C82A-FFE9-4696-B128-BE0231E14857}" type="parTrans" cxnId="{55C05AAD-CF48-4F24-BFE9-2C4EC5BD6679}">
      <dgm:prSet/>
      <dgm:spPr/>
      <dgm:t>
        <a:bodyPr/>
        <a:lstStyle/>
        <a:p>
          <a:endParaRPr lang="en-US"/>
        </a:p>
      </dgm:t>
    </dgm:pt>
    <dgm:pt modelId="{93516351-FE74-4501-89D5-1C96C698DDD1}" type="sibTrans" cxnId="{55C05AAD-CF48-4F24-BFE9-2C4EC5BD6679}">
      <dgm:prSet/>
      <dgm:spPr/>
      <dgm:t>
        <a:bodyPr/>
        <a:lstStyle/>
        <a:p>
          <a:endParaRPr lang="en-US"/>
        </a:p>
      </dgm:t>
    </dgm:pt>
    <dgm:pt modelId="{3B4B1D4E-8362-4592-B27E-3678CB99C9E9}">
      <dgm:prSet custT="1"/>
      <dgm:spPr>
        <a:solidFill>
          <a:schemeClr val="bg1"/>
        </a:solidFill>
        <a:ln w="25400">
          <a:solidFill>
            <a:srgbClr val="0C5070"/>
          </a:solidFill>
        </a:ln>
      </dgm:spPr>
      <dgm:t>
        <a:bodyPr/>
        <a:lstStyle/>
        <a:p>
          <a:r>
            <a:rPr lang="en-US" sz="3200" b="1" spc="0" dirty="0" smtClean="0"/>
            <a:t>SERVICE STATIONS</a:t>
          </a:r>
          <a:endParaRPr lang="en-US" sz="3200" b="1" spc="0" dirty="0"/>
        </a:p>
      </dgm:t>
    </dgm:pt>
    <dgm:pt modelId="{D9C8D121-E6FE-4013-8255-4D83275B7023}" type="parTrans" cxnId="{0DC7D79F-5022-46AF-87E5-74684DA109C8}">
      <dgm:prSet/>
      <dgm:spPr/>
      <dgm:t>
        <a:bodyPr/>
        <a:lstStyle/>
        <a:p>
          <a:endParaRPr lang="en-US"/>
        </a:p>
      </dgm:t>
    </dgm:pt>
    <dgm:pt modelId="{7E9DF5A4-B39B-4EEB-BD2F-78A161F56381}" type="sibTrans" cxnId="{0DC7D79F-5022-46AF-87E5-74684DA109C8}">
      <dgm:prSet/>
      <dgm:spPr/>
      <dgm:t>
        <a:bodyPr/>
        <a:lstStyle/>
        <a:p>
          <a:endParaRPr lang="en-US"/>
        </a:p>
      </dgm:t>
    </dgm:pt>
    <dgm:pt modelId="{AFEC591D-D493-47E9-8812-445CE4A1C1D5}" type="pres">
      <dgm:prSet presAssocID="{EEFECB2D-9F72-449B-B809-16B6DD37CC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5686A0E6-7EA4-4723-8AFC-05DA72F88258}" type="pres">
      <dgm:prSet presAssocID="{17EE24CA-9C4D-4071-A39F-6384DB4156F8}" presName="composite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2DDC56A-11E5-4CC9-A5B8-7DA5048CDD1F}" type="pres">
      <dgm:prSet presAssocID="{17EE24CA-9C4D-4071-A39F-6384DB4156F8}" presName="Accent" presStyleLbl="trAlignAcc1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0A315CF-3465-4F68-BB41-34DE7492250A}" type="pres">
      <dgm:prSet presAssocID="{17EE24CA-9C4D-4071-A39F-6384DB4156F8}" presName="Image" presStyleLbl="alignImgPlace1" presStyleIdx="0" presStyleCnt="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en-US"/>
        </a:p>
      </dgm:t>
    </dgm:pt>
    <dgm:pt modelId="{2190DD49-AAE1-4856-ACEB-DF5EB124C235}" type="pres">
      <dgm:prSet presAssocID="{17EE24CA-9C4D-4071-A39F-6384DB4156F8}" presName="ChildComposite" presStyleCnt="0"/>
      <dgm:spPr/>
      <dgm:t>
        <a:bodyPr/>
        <a:lstStyle/>
        <a:p>
          <a:endParaRPr lang="en-US"/>
        </a:p>
      </dgm:t>
    </dgm:pt>
    <dgm:pt modelId="{7D3AA772-E36E-4AA5-847D-7F0EB6B93F22}" type="pres">
      <dgm:prSet presAssocID="{17EE24CA-9C4D-4071-A39F-6384DB4156F8}" presName="Child" presStyleLbl="node1" presStyleIdx="0" presStyleCnt="3" custScaleX="123312" custScaleY="1865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8A449-C485-4AE9-B87E-13C1FDA0995C}" type="pres">
      <dgm:prSet presAssocID="{17EE24CA-9C4D-4071-A39F-6384DB4156F8}" presName="Parent" presStyleLbl="revTx" presStyleIdx="0" presStyleCnt="4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6597E5-07B2-4121-903F-4E54E036EC82}" type="pres">
      <dgm:prSet presAssocID="{3F294540-E68B-472B-9A48-19F1215964A6}" presName="sibTrans" presStyleCnt="0"/>
      <dgm:spPr/>
      <dgm:t>
        <a:bodyPr/>
        <a:lstStyle/>
        <a:p>
          <a:endParaRPr lang="en-US"/>
        </a:p>
      </dgm:t>
    </dgm:pt>
    <dgm:pt modelId="{6D6ECD6E-209E-4B30-BFDB-8C982B7878E2}" type="pres">
      <dgm:prSet presAssocID="{DCB02A50-CB0C-4F07-B304-95C718E48B76}" presName="composite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442BCC94-2C88-4701-840A-596AC28D729B}" type="pres">
      <dgm:prSet presAssocID="{DCB02A50-CB0C-4F07-B304-95C718E48B76}" presName="Accent" presStyleLbl="trAlignAcc1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21B6182-3B86-47D5-ABD0-96CC82E4CA43}" type="pres">
      <dgm:prSet presAssocID="{DCB02A50-CB0C-4F07-B304-95C718E48B76}" presName="Image" presStyleLbl="alignImgPlace1" presStyleIdx="1" presStyleCnt="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  <dgm:t>
        <a:bodyPr/>
        <a:lstStyle/>
        <a:p>
          <a:endParaRPr lang="en-US"/>
        </a:p>
      </dgm:t>
    </dgm:pt>
    <dgm:pt modelId="{B5AE7B72-33DF-469D-AB07-45121D9394A5}" type="pres">
      <dgm:prSet presAssocID="{DCB02A50-CB0C-4F07-B304-95C718E48B76}" presName="ChildComposite" presStyleCnt="0"/>
      <dgm:spPr/>
      <dgm:t>
        <a:bodyPr/>
        <a:lstStyle/>
        <a:p>
          <a:endParaRPr lang="en-US"/>
        </a:p>
      </dgm:t>
    </dgm:pt>
    <dgm:pt modelId="{51552789-9832-4A38-AB15-928E33CD7276}" type="pres">
      <dgm:prSet presAssocID="{DCB02A50-CB0C-4F07-B304-95C718E48B76}" presName="Child" presStyleLbl="node1" presStyleIdx="1" presStyleCnt="3" custScaleX="122479" custScaleY="1813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0E8C0-2A99-41E3-85BB-71B912F9D7B3}" type="pres">
      <dgm:prSet presAssocID="{DCB02A50-CB0C-4F07-B304-95C718E48B76}" presName="Parent" presStyleLbl="revTx" presStyleIdx="1" presStyleCnt="4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B5356-4C94-4997-B81F-C278B8375184}" type="pres">
      <dgm:prSet presAssocID="{F1C5070C-5CE1-4697-9D9E-390CA825357D}" presName="sibTrans" presStyleCnt="0"/>
      <dgm:spPr/>
      <dgm:t>
        <a:bodyPr/>
        <a:lstStyle/>
        <a:p>
          <a:endParaRPr lang="en-US"/>
        </a:p>
      </dgm:t>
    </dgm:pt>
    <dgm:pt modelId="{5C2A338D-BB9A-4C25-87F3-A5C7C0907787}" type="pres">
      <dgm:prSet presAssocID="{7D0B7A13-9E48-4096-8D52-B5B4F4F4F4BC}" presName="composite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172A2F6-7E59-433B-BD95-93730E0C24E2}" type="pres">
      <dgm:prSet presAssocID="{7D0B7A13-9E48-4096-8D52-B5B4F4F4F4BC}" presName="Accent" presStyleLbl="trAlignAcc1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A25B062-226C-4769-AB2C-41CCE2AA204E}" type="pres">
      <dgm:prSet presAssocID="{7D0B7A13-9E48-4096-8D52-B5B4F4F4F4BC}" presName="Image" presStyleLbl="alignImgPlace1" presStyleIdx="2" presStyleCnt="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C57AFF4D-566E-4545-AFCB-99B9623476C9}" type="pres">
      <dgm:prSet presAssocID="{7D0B7A13-9E48-4096-8D52-B5B4F4F4F4BC}" presName="ChildComposite" presStyleCnt="0"/>
      <dgm:spPr/>
      <dgm:t>
        <a:bodyPr/>
        <a:lstStyle/>
        <a:p>
          <a:endParaRPr lang="en-US"/>
        </a:p>
      </dgm:t>
    </dgm:pt>
    <dgm:pt modelId="{5140AE70-AFEC-4F3A-86D6-5DEF3F1C1357}" type="pres">
      <dgm:prSet presAssocID="{7D0B7A13-9E48-4096-8D52-B5B4F4F4F4BC}" presName="Child" presStyleLbl="node1" presStyleIdx="2" presStyleCnt="3" custScaleX="125843" custScaleY="166408" custLinFactNeighborY="-6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2CE1C-4843-4F0D-9264-2F4D1CBFBF9A}" type="pres">
      <dgm:prSet presAssocID="{7D0B7A13-9E48-4096-8D52-B5B4F4F4F4BC}" presName="Parent" presStyleLbl="revTx" presStyleIdx="2" presStyleCnt="4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85D23-5AF1-4598-944B-07247DC9217A}" type="pres">
      <dgm:prSet presAssocID="{C9C3266A-07BB-4CF2-9779-861B957B6B3E}" presName="sibTrans" presStyleCnt="0"/>
      <dgm:spPr/>
      <dgm:t>
        <a:bodyPr/>
        <a:lstStyle/>
        <a:p>
          <a:endParaRPr lang="en-US"/>
        </a:p>
      </dgm:t>
    </dgm:pt>
    <dgm:pt modelId="{BD8CF998-63F6-400D-A70A-431611816EF4}" type="pres">
      <dgm:prSet presAssocID="{3B4B1D4E-8362-4592-B27E-3678CB99C9E9}" presName="composite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DB18C52A-886C-42BB-9CEF-115356E4598D}" type="pres">
      <dgm:prSet presAssocID="{3B4B1D4E-8362-4592-B27E-3678CB99C9E9}" presName="Accent" presStyleLbl="trAlignAcc1" presStyleIdx="3" presStyleCnt="4" custLinFactNeighborX="-164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E59885E-1D4D-41F0-B617-27AEDBE5A27F}" type="pres">
      <dgm:prSet presAssocID="{3B4B1D4E-8362-4592-B27E-3678CB99C9E9}" presName="Image" presStyleLbl="alignImgPlace1" presStyleIdx="3" presStyleCnt="4" custLinFactNeighborX="-1637" custLinFactNeighborY="-143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5000" r="-205000"/>
          </a:stretch>
        </a:blipFill>
      </dgm:spPr>
      <dgm:t>
        <a:bodyPr/>
        <a:lstStyle/>
        <a:p>
          <a:endParaRPr lang="en-US"/>
        </a:p>
      </dgm:t>
    </dgm:pt>
    <dgm:pt modelId="{2D524C84-F342-4EE6-A4CF-E129B2E89832}" type="pres">
      <dgm:prSet presAssocID="{3B4B1D4E-8362-4592-B27E-3678CB99C9E9}" presName="ChildComposite" presStyleCnt="0"/>
      <dgm:spPr/>
      <dgm:t>
        <a:bodyPr/>
        <a:lstStyle/>
        <a:p>
          <a:endParaRPr lang="en-US"/>
        </a:p>
      </dgm:t>
    </dgm:pt>
    <dgm:pt modelId="{4640AB88-2AA3-48CA-9493-60ED87EEC845}" type="pres">
      <dgm:prSet presAssocID="{3B4B1D4E-8362-4592-B27E-3678CB99C9E9}" presName="Child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D1F9A-4749-41E2-B56F-29B3C9185FBB}" type="pres">
      <dgm:prSet presAssocID="{3B4B1D4E-8362-4592-B27E-3678CB99C9E9}" presName="Parent" presStyleLbl="revTx" presStyleIdx="3" presStyleCnt="4" custScaleX="122425" custScaleY="174953" custLinFactNeighborX="-592" custLinFactNeighborY="22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248CAF-3E35-4811-BCAB-40683E3F2923}" type="presOf" srcId="{7D0B7A13-9E48-4096-8D52-B5B4F4F4F4BC}" destId="{1C82CE1C-4843-4F0D-9264-2F4D1CBFBF9A}" srcOrd="0" destOrd="0" presId="urn:microsoft.com/office/officeart/2008/layout/CaptionedPictures"/>
    <dgm:cxn modelId="{7CBA7A8D-9BDC-40BE-95C2-797AF1BC9896}" srcId="{17EE24CA-9C4D-4071-A39F-6384DB4156F8}" destId="{28D20567-7FB3-4BF5-9238-D2CE9A2A50A7}" srcOrd="0" destOrd="0" parTransId="{237C394C-1FE2-474C-88D9-1AB5A8C4211C}" sibTransId="{BCC03716-AF99-44B9-9070-4C096309E1D7}"/>
    <dgm:cxn modelId="{55C05AAD-CF48-4F24-BFE9-2C4EC5BD6679}" srcId="{7D0B7A13-9E48-4096-8D52-B5B4F4F4F4BC}" destId="{E8293CCB-3C89-4C51-873D-7E1C099E62FA}" srcOrd="0" destOrd="0" parTransId="{B157C82A-FFE9-4696-B128-BE0231E14857}" sibTransId="{93516351-FE74-4501-89D5-1C96C698DDD1}"/>
    <dgm:cxn modelId="{BD926560-E130-470F-9F22-5229E1402B3E}" srcId="{EEFECB2D-9F72-449B-B809-16B6DD37CCDA}" destId="{7D0B7A13-9E48-4096-8D52-B5B4F4F4F4BC}" srcOrd="2" destOrd="0" parTransId="{732998C8-8BD3-40D4-A618-2CED3FED831B}" sibTransId="{C9C3266A-07BB-4CF2-9779-861B957B6B3E}"/>
    <dgm:cxn modelId="{187B52D7-2A16-4626-9ED4-F807722D1484}" type="presOf" srcId="{3B4B1D4E-8362-4592-B27E-3678CB99C9E9}" destId="{23FD1F9A-4749-41E2-B56F-29B3C9185FBB}" srcOrd="0" destOrd="0" presId="urn:microsoft.com/office/officeart/2008/layout/CaptionedPictures"/>
    <dgm:cxn modelId="{CC46209A-8570-41D7-B03D-177D00A580B8}" srcId="{DCB02A50-CB0C-4F07-B304-95C718E48B76}" destId="{DCE45AF7-B521-42AD-A2B9-CF44D641942E}" srcOrd="0" destOrd="0" parTransId="{93576E5E-E2D8-4343-A8BA-2C66BA9B31F5}" sibTransId="{AAA856DC-BC31-4DA7-A645-65F13EACE248}"/>
    <dgm:cxn modelId="{98023437-1CFA-4C64-B857-ABDDE9BFB471}" type="presOf" srcId="{DCB02A50-CB0C-4F07-B304-95C718E48B76}" destId="{1060E8C0-2A99-41E3-85BB-71B912F9D7B3}" srcOrd="0" destOrd="0" presId="urn:microsoft.com/office/officeart/2008/layout/CaptionedPictures"/>
    <dgm:cxn modelId="{BB3CD334-646C-4FDC-8419-440FCB4205CF}" type="presOf" srcId="{EEFECB2D-9F72-449B-B809-16B6DD37CCDA}" destId="{AFEC591D-D493-47E9-8812-445CE4A1C1D5}" srcOrd="0" destOrd="0" presId="urn:microsoft.com/office/officeart/2008/layout/CaptionedPictures"/>
    <dgm:cxn modelId="{9B60EEEE-604D-47A7-90E7-84A6E4A60CA3}" type="presOf" srcId="{28D20567-7FB3-4BF5-9238-D2CE9A2A50A7}" destId="{7D3AA772-E36E-4AA5-847D-7F0EB6B93F22}" srcOrd="0" destOrd="0" presId="urn:microsoft.com/office/officeart/2008/layout/CaptionedPictures"/>
    <dgm:cxn modelId="{8D465DB7-7A78-4ECA-8956-49617B684982}" type="presOf" srcId="{DCE45AF7-B521-42AD-A2B9-CF44D641942E}" destId="{51552789-9832-4A38-AB15-928E33CD7276}" srcOrd="0" destOrd="0" presId="urn:microsoft.com/office/officeart/2008/layout/CaptionedPictures"/>
    <dgm:cxn modelId="{40B0748F-6F0E-4B60-9FE3-0A5DDA833973}" type="presOf" srcId="{E8293CCB-3C89-4C51-873D-7E1C099E62FA}" destId="{5140AE70-AFEC-4F3A-86D6-5DEF3F1C1357}" srcOrd="0" destOrd="0" presId="urn:microsoft.com/office/officeart/2008/layout/CaptionedPictures"/>
    <dgm:cxn modelId="{0DC7D79F-5022-46AF-87E5-74684DA109C8}" srcId="{EEFECB2D-9F72-449B-B809-16B6DD37CCDA}" destId="{3B4B1D4E-8362-4592-B27E-3678CB99C9E9}" srcOrd="3" destOrd="0" parTransId="{D9C8D121-E6FE-4013-8255-4D83275B7023}" sibTransId="{7E9DF5A4-B39B-4EEB-BD2F-78A161F56381}"/>
    <dgm:cxn modelId="{3AF98650-4D86-4243-8C48-474ACC84BDFE}" srcId="{EEFECB2D-9F72-449B-B809-16B6DD37CCDA}" destId="{17EE24CA-9C4D-4071-A39F-6384DB4156F8}" srcOrd="0" destOrd="0" parTransId="{285EF685-C9E9-4EB5-9DB4-67AC4FCBAB35}" sibTransId="{3F294540-E68B-472B-9A48-19F1215964A6}"/>
    <dgm:cxn modelId="{41A69C68-B68A-4EC3-92AC-64F192E6B510}" srcId="{EEFECB2D-9F72-449B-B809-16B6DD37CCDA}" destId="{DCB02A50-CB0C-4F07-B304-95C718E48B76}" srcOrd="1" destOrd="0" parTransId="{750540CF-B87F-48AE-8C24-5C871D99DD12}" sibTransId="{F1C5070C-5CE1-4697-9D9E-390CA825357D}"/>
    <dgm:cxn modelId="{7B5D0A69-4A6C-4AAE-A50A-4EB1A0F608E1}" type="presOf" srcId="{17EE24CA-9C4D-4071-A39F-6384DB4156F8}" destId="{1068A449-C485-4AE9-B87E-13C1FDA0995C}" srcOrd="0" destOrd="0" presId="urn:microsoft.com/office/officeart/2008/layout/CaptionedPictures"/>
    <dgm:cxn modelId="{46BB9628-FE57-469F-9D46-39E8A694F365}" type="presParOf" srcId="{AFEC591D-D493-47E9-8812-445CE4A1C1D5}" destId="{5686A0E6-7EA4-4723-8AFC-05DA72F88258}" srcOrd="0" destOrd="0" presId="urn:microsoft.com/office/officeart/2008/layout/CaptionedPictures"/>
    <dgm:cxn modelId="{B5F51423-2105-4F26-9FFE-092EA78A98E7}" type="presParOf" srcId="{5686A0E6-7EA4-4723-8AFC-05DA72F88258}" destId="{F2DDC56A-11E5-4CC9-A5B8-7DA5048CDD1F}" srcOrd="0" destOrd="0" presId="urn:microsoft.com/office/officeart/2008/layout/CaptionedPictures"/>
    <dgm:cxn modelId="{45231318-2A25-414C-8F31-9BC8CEB9834A}" type="presParOf" srcId="{5686A0E6-7EA4-4723-8AFC-05DA72F88258}" destId="{90A315CF-3465-4F68-BB41-34DE7492250A}" srcOrd="1" destOrd="0" presId="urn:microsoft.com/office/officeart/2008/layout/CaptionedPictures"/>
    <dgm:cxn modelId="{C1E99594-2D04-41FE-9854-7F2E13BC088A}" type="presParOf" srcId="{5686A0E6-7EA4-4723-8AFC-05DA72F88258}" destId="{2190DD49-AAE1-4856-ACEB-DF5EB124C235}" srcOrd="2" destOrd="0" presId="urn:microsoft.com/office/officeart/2008/layout/CaptionedPictures"/>
    <dgm:cxn modelId="{BB57361F-4D9D-40ED-B89E-97F6DF1283E6}" type="presParOf" srcId="{2190DD49-AAE1-4856-ACEB-DF5EB124C235}" destId="{7D3AA772-E36E-4AA5-847D-7F0EB6B93F22}" srcOrd="0" destOrd="0" presId="urn:microsoft.com/office/officeart/2008/layout/CaptionedPictures"/>
    <dgm:cxn modelId="{0ED536C5-3087-4C0F-9BFC-FBC083233E67}" type="presParOf" srcId="{2190DD49-AAE1-4856-ACEB-DF5EB124C235}" destId="{1068A449-C485-4AE9-B87E-13C1FDA0995C}" srcOrd="1" destOrd="0" presId="urn:microsoft.com/office/officeart/2008/layout/CaptionedPictures"/>
    <dgm:cxn modelId="{61F09346-BC80-444E-9B05-581140DB06F6}" type="presParOf" srcId="{AFEC591D-D493-47E9-8812-445CE4A1C1D5}" destId="{036597E5-07B2-4121-903F-4E54E036EC82}" srcOrd="1" destOrd="0" presId="urn:microsoft.com/office/officeart/2008/layout/CaptionedPictures"/>
    <dgm:cxn modelId="{F971E9A0-3DD8-4699-B4C9-9BC6A5E0B285}" type="presParOf" srcId="{AFEC591D-D493-47E9-8812-445CE4A1C1D5}" destId="{6D6ECD6E-209E-4B30-BFDB-8C982B7878E2}" srcOrd="2" destOrd="0" presId="urn:microsoft.com/office/officeart/2008/layout/CaptionedPictures"/>
    <dgm:cxn modelId="{5842C1B8-4038-4AD3-AB57-FBA1694CEBB4}" type="presParOf" srcId="{6D6ECD6E-209E-4B30-BFDB-8C982B7878E2}" destId="{442BCC94-2C88-4701-840A-596AC28D729B}" srcOrd="0" destOrd="0" presId="urn:microsoft.com/office/officeart/2008/layout/CaptionedPictures"/>
    <dgm:cxn modelId="{70C858B1-F522-4B2C-9042-04FF75DB1AAE}" type="presParOf" srcId="{6D6ECD6E-209E-4B30-BFDB-8C982B7878E2}" destId="{721B6182-3B86-47D5-ABD0-96CC82E4CA43}" srcOrd="1" destOrd="0" presId="urn:microsoft.com/office/officeart/2008/layout/CaptionedPictures"/>
    <dgm:cxn modelId="{2058806E-DE5A-481E-9230-67DFB9B4EECD}" type="presParOf" srcId="{6D6ECD6E-209E-4B30-BFDB-8C982B7878E2}" destId="{B5AE7B72-33DF-469D-AB07-45121D9394A5}" srcOrd="2" destOrd="0" presId="urn:microsoft.com/office/officeart/2008/layout/CaptionedPictures"/>
    <dgm:cxn modelId="{39774A40-FE32-400E-8343-9079F15415D4}" type="presParOf" srcId="{B5AE7B72-33DF-469D-AB07-45121D9394A5}" destId="{51552789-9832-4A38-AB15-928E33CD7276}" srcOrd="0" destOrd="0" presId="urn:microsoft.com/office/officeart/2008/layout/CaptionedPictures"/>
    <dgm:cxn modelId="{F1F4EF8E-FEAB-4B85-B295-28753DB68606}" type="presParOf" srcId="{B5AE7B72-33DF-469D-AB07-45121D9394A5}" destId="{1060E8C0-2A99-41E3-85BB-71B912F9D7B3}" srcOrd="1" destOrd="0" presId="urn:microsoft.com/office/officeart/2008/layout/CaptionedPictures"/>
    <dgm:cxn modelId="{FB79102B-2B82-40DA-9039-2725C1F846C9}" type="presParOf" srcId="{AFEC591D-D493-47E9-8812-445CE4A1C1D5}" destId="{949B5356-4C94-4997-B81F-C278B8375184}" srcOrd="3" destOrd="0" presId="urn:microsoft.com/office/officeart/2008/layout/CaptionedPictures"/>
    <dgm:cxn modelId="{99843F0F-165D-4311-A946-19260E486E79}" type="presParOf" srcId="{AFEC591D-D493-47E9-8812-445CE4A1C1D5}" destId="{5C2A338D-BB9A-4C25-87F3-A5C7C0907787}" srcOrd="4" destOrd="0" presId="urn:microsoft.com/office/officeart/2008/layout/CaptionedPictures"/>
    <dgm:cxn modelId="{BAADE3AA-81EF-4F1C-93CD-966CFFF7F1F3}" type="presParOf" srcId="{5C2A338D-BB9A-4C25-87F3-A5C7C0907787}" destId="{8172A2F6-7E59-433B-BD95-93730E0C24E2}" srcOrd="0" destOrd="0" presId="urn:microsoft.com/office/officeart/2008/layout/CaptionedPictures"/>
    <dgm:cxn modelId="{029EDF32-B506-415C-A38E-1E5B693FDF72}" type="presParOf" srcId="{5C2A338D-BB9A-4C25-87F3-A5C7C0907787}" destId="{4A25B062-226C-4769-AB2C-41CCE2AA204E}" srcOrd="1" destOrd="0" presId="urn:microsoft.com/office/officeart/2008/layout/CaptionedPictures"/>
    <dgm:cxn modelId="{A1A1A5CB-B2B9-4EA7-B50F-50B5FBD9A611}" type="presParOf" srcId="{5C2A338D-BB9A-4C25-87F3-A5C7C0907787}" destId="{C57AFF4D-566E-4545-AFCB-99B9623476C9}" srcOrd="2" destOrd="0" presId="urn:microsoft.com/office/officeart/2008/layout/CaptionedPictures"/>
    <dgm:cxn modelId="{021FC98C-DF83-4A43-8696-C11895624E89}" type="presParOf" srcId="{C57AFF4D-566E-4545-AFCB-99B9623476C9}" destId="{5140AE70-AFEC-4F3A-86D6-5DEF3F1C1357}" srcOrd="0" destOrd="0" presId="urn:microsoft.com/office/officeart/2008/layout/CaptionedPictures"/>
    <dgm:cxn modelId="{3E405697-2232-49FB-AC26-E62DB1BCA24E}" type="presParOf" srcId="{C57AFF4D-566E-4545-AFCB-99B9623476C9}" destId="{1C82CE1C-4843-4F0D-9264-2F4D1CBFBF9A}" srcOrd="1" destOrd="0" presId="urn:microsoft.com/office/officeart/2008/layout/CaptionedPictures"/>
    <dgm:cxn modelId="{6661BD71-E96A-4575-9468-CA9B3CDBC158}" type="presParOf" srcId="{AFEC591D-D493-47E9-8812-445CE4A1C1D5}" destId="{5C885D23-5AF1-4598-944B-07247DC9217A}" srcOrd="5" destOrd="0" presId="urn:microsoft.com/office/officeart/2008/layout/CaptionedPictures"/>
    <dgm:cxn modelId="{51D18A65-DD33-4EE8-97CF-A022F0095D6D}" type="presParOf" srcId="{AFEC591D-D493-47E9-8812-445CE4A1C1D5}" destId="{BD8CF998-63F6-400D-A70A-431611816EF4}" srcOrd="6" destOrd="0" presId="urn:microsoft.com/office/officeart/2008/layout/CaptionedPictures"/>
    <dgm:cxn modelId="{F038D38B-4248-4A49-9C5D-210155ED9CE8}" type="presParOf" srcId="{BD8CF998-63F6-400D-A70A-431611816EF4}" destId="{DB18C52A-886C-42BB-9CEF-115356E4598D}" srcOrd="0" destOrd="0" presId="urn:microsoft.com/office/officeart/2008/layout/CaptionedPictures"/>
    <dgm:cxn modelId="{9A63B758-E0A4-4264-985B-42AB21F7EEBE}" type="presParOf" srcId="{BD8CF998-63F6-400D-A70A-431611816EF4}" destId="{1E59885E-1D4D-41F0-B617-27AEDBE5A27F}" srcOrd="1" destOrd="0" presId="urn:microsoft.com/office/officeart/2008/layout/CaptionedPictures"/>
    <dgm:cxn modelId="{EA4C1170-C0D6-4C7A-ACCB-23A1166F9DDE}" type="presParOf" srcId="{BD8CF998-63F6-400D-A70A-431611816EF4}" destId="{2D524C84-F342-4EE6-A4CF-E129B2E89832}" srcOrd="2" destOrd="0" presId="urn:microsoft.com/office/officeart/2008/layout/CaptionedPictures"/>
    <dgm:cxn modelId="{FB50D35F-5FD6-463D-85D5-F729817BDCEA}" type="presParOf" srcId="{2D524C84-F342-4EE6-A4CF-E129B2E89832}" destId="{4640AB88-2AA3-48CA-9493-60ED87EEC845}" srcOrd="0" destOrd="0" presId="urn:microsoft.com/office/officeart/2008/layout/CaptionedPictures"/>
    <dgm:cxn modelId="{C0F4C2D0-A10A-4ABA-9610-A97569D80825}" type="presParOf" srcId="{2D524C84-F342-4EE6-A4CF-E129B2E89832}" destId="{23FD1F9A-4749-41E2-B56F-29B3C9185FBB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EFECB2D-9F72-449B-B809-16B6DD37CCDA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17EE24CA-9C4D-4071-A39F-6384DB4156F8}">
      <dgm:prSet phldrT="[Text]" phldr="1"/>
      <dgm:spPr/>
      <dgm:t>
        <a:bodyPr/>
        <a:lstStyle/>
        <a:p>
          <a:endParaRPr lang="en-US" b="1" dirty="0"/>
        </a:p>
      </dgm:t>
    </dgm:pt>
    <dgm:pt modelId="{285EF685-C9E9-4EB5-9DB4-67AC4FCBAB35}" type="parTrans" cxnId="{3AF98650-4D86-4243-8C48-474ACC84BDFE}">
      <dgm:prSet/>
      <dgm:spPr/>
      <dgm:t>
        <a:bodyPr/>
        <a:lstStyle/>
        <a:p>
          <a:endParaRPr lang="en-US" b="1"/>
        </a:p>
      </dgm:t>
    </dgm:pt>
    <dgm:pt modelId="{3F294540-E68B-472B-9A48-19F1215964A6}" type="sibTrans" cxnId="{3AF98650-4D86-4243-8C48-474ACC84BDFE}">
      <dgm:prSet/>
      <dgm:spPr/>
      <dgm:t>
        <a:bodyPr/>
        <a:lstStyle/>
        <a:p>
          <a:endParaRPr lang="en-US" b="1"/>
        </a:p>
      </dgm:t>
    </dgm:pt>
    <dgm:pt modelId="{28D20567-7FB3-4BF5-9238-D2CE9A2A50A7}">
      <dgm:prSet phldrT="[Text]" custT="1"/>
      <dgm:spPr/>
      <dgm:t>
        <a:bodyPr/>
        <a:lstStyle/>
        <a:p>
          <a:r>
            <a:rPr lang="en-US" sz="3000" b="1" spc="300" dirty="0" smtClean="0"/>
            <a:t>DRAYAGE</a:t>
          </a:r>
          <a:endParaRPr lang="en-US" sz="3000" b="1" spc="300" dirty="0"/>
        </a:p>
      </dgm:t>
    </dgm:pt>
    <dgm:pt modelId="{237C394C-1FE2-474C-88D9-1AB5A8C4211C}" type="parTrans" cxnId="{7CBA7A8D-9BDC-40BE-95C2-797AF1BC9896}">
      <dgm:prSet/>
      <dgm:spPr/>
      <dgm:t>
        <a:bodyPr/>
        <a:lstStyle/>
        <a:p>
          <a:endParaRPr lang="en-US" b="1"/>
        </a:p>
      </dgm:t>
    </dgm:pt>
    <dgm:pt modelId="{BCC03716-AF99-44B9-9070-4C096309E1D7}" type="sibTrans" cxnId="{7CBA7A8D-9BDC-40BE-95C2-797AF1BC9896}">
      <dgm:prSet/>
      <dgm:spPr/>
      <dgm:t>
        <a:bodyPr/>
        <a:lstStyle/>
        <a:p>
          <a:endParaRPr lang="en-US" b="1"/>
        </a:p>
      </dgm:t>
    </dgm:pt>
    <dgm:pt modelId="{DCE45AF7-B521-42AD-A2B9-CF44D641942E}">
      <dgm:prSet phldrT="[Text]" custT="1"/>
      <dgm:spPr/>
      <dgm:t>
        <a:bodyPr/>
        <a:lstStyle/>
        <a:p>
          <a:r>
            <a:rPr lang="en-US" sz="3200" b="1" dirty="0" err="1" smtClean="0"/>
            <a:t>SmartWay</a:t>
          </a:r>
          <a:endParaRPr lang="en-US" sz="3200" b="1" dirty="0"/>
        </a:p>
      </dgm:t>
    </dgm:pt>
    <dgm:pt modelId="{93576E5E-E2D8-4343-A8BA-2C66BA9B31F5}" type="parTrans" cxnId="{CC46209A-8570-41D7-B03D-177D00A580B8}">
      <dgm:prSet/>
      <dgm:spPr/>
      <dgm:t>
        <a:bodyPr/>
        <a:lstStyle/>
        <a:p>
          <a:endParaRPr lang="en-US" b="1"/>
        </a:p>
      </dgm:t>
    </dgm:pt>
    <dgm:pt modelId="{AAA856DC-BC31-4DA7-A645-65F13EACE248}" type="sibTrans" cxnId="{CC46209A-8570-41D7-B03D-177D00A580B8}">
      <dgm:prSet/>
      <dgm:spPr/>
      <dgm:t>
        <a:bodyPr/>
        <a:lstStyle/>
        <a:p>
          <a:endParaRPr lang="en-US" b="1"/>
        </a:p>
      </dgm:t>
    </dgm:pt>
    <dgm:pt modelId="{E8293CCB-3C89-4C51-873D-7E1C099E62FA}">
      <dgm:prSet phldrT="[Text]" custT="1"/>
      <dgm:spPr/>
      <dgm:t>
        <a:bodyPr/>
        <a:lstStyle/>
        <a:p>
          <a:r>
            <a:rPr lang="en-US" sz="3600" b="1" spc="300" dirty="0" smtClean="0"/>
            <a:t>IDLING</a:t>
          </a:r>
          <a:endParaRPr lang="en-US" sz="3600" b="1" spc="300" dirty="0"/>
        </a:p>
      </dgm:t>
    </dgm:pt>
    <dgm:pt modelId="{B157C82A-FFE9-4696-B128-BE0231E14857}" type="parTrans" cxnId="{55C05AAD-CF48-4F24-BFE9-2C4EC5BD6679}">
      <dgm:prSet/>
      <dgm:spPr/>
      <dgm:t>
        <a:bodyPr/>
        <a:lstStyle/>
        <a:p>
          <a:endParaRPr lang="en-US" b="1"/>
        </a:p>
      </dgm:t>
    </dgm:pt>
    <dgm:pt modelId="{93516351-FE74-4501-89D5-1C96C698DDD1}" type="sibTrans" cxnId="{55C05AAD-CF48-4F24-BFE9-2C4EC5BD6679}">
      <dgm:prSet/>
      <dgm:spPr/>
      <dgm:t>
        <a:bodyPr/>
        <a:lstStyle/>
        <a:p>
          <a:endParaRPr lang="en-US" b="1"/>
        </a:p>
      </dgm:t>
    </dgm:pt>
    <dgm:pt modelId="{4BD968B7-A79D-46C8-9052-C29A129161B9}">
      <dgm:prSet custT="1"/>
      <dgm:spPr>
        <a:solidFill>
          <a:schemeClr val="bg1"/>
        </a:solidFill>
        <a:ln w="28575">
          <a:solidFill>
            <a:srgbClr val="0C5070"/>
          </a:solidFill>
        </a:ln>
      </dgm:spPr>
      <dgm:t>
        <a:bodyPr/>
        <a:lstStyle/>
        <a:p>
          <a:r>
            <a:rPr lang="en-US" sz="3600" b="1" spc="300" dirty="0" smtClean="0"/>
            <a:t>STB</a:t>
          </a:r>
          <a:endParaRPr lang="en-US" sz="3600" b="1" spc="300" dirty="0"/>
        </a:p>
      </dgm:t>
    </dgm:pt>
    <dgm:pt modelId="{405DFC0E-2E45-477C-A3D2-91AA7320D098}" type="parTrans" cxnId="{BF4AAE59-02A1-4E64-9704-C41FA9757BAA}">
      <dgm:prSet/>
      <dgm:spPr/>
      <dgm:t>
        <a:bodyPr/>
        <a:lstStyle/>
        <a:p>
          <a:endParaRPr lang="en-US" b="1"/>
        </a:p>
      </dgm:t>
    </dgm:pt>
    <dgm:pt modelId="{C9CC7216-E131-4E19-B957-9DC9217A12F4}" type="sibTrans" cxnId="{BF4AAE59-02A1-4E64-9704-C41FA9757BAA}">
      <dgm:prSet/>
      <dgm:spPr/>
      <dgm:t>
        <a:bodyPr/>
        <a:lstStyle/>
        <a:p>
          <a:endParaRPr lang="en-US" b="1"/>
        </a:p>
      </dgm:t>
    </dgm:pt>
    <dgm:pt modelId="{DCB02A50-CB0C-4F07-B304-95C718E48B76}">
      <dgm:prSet phldrT="[Text]" phldr="1"/>
      <dgm:spPr/>
      <dgm:t>
        <a:bodyPr/>
        <a:lstStyle/>
        <a:p>
          <a:endParaRPr lang="en-US" b="1" dirty="0"/>
        </a:p>
      </dgm:t>
    </dgm:pt>
    <dgm:pt modelId="{F1C5070C-5CE1-4697-9D9E-390CA825357D}" type="sibTrans" cxnId="{41A69C68-B68A-4EC3-92AC-64F192E6B510}">
      <dgm:prSet/>
      <dgm:spPr/>
      <dgm:t>
        <a:bodyPr/>
        <a:lstStyle/>
        <a:p>
          <a:endParaRPr lang="en-US" b="1"/>
        </a:p>
      </dgm:t>
    </dgm:pt>
    <dgm:pt modelId="{750540CF-B87F-48AE-8C24-5C871D99DD12}" type="parTrans" cxnId="{41A69C68-B68A-4EC3-92AC-64F192E6B510}">
      <dgm:prSet/>
      <dgm:spPr/>
      <dgm:t>
        <a:bodyPr/>
        <a:lstStyle/>
        <a:p>
          <a:endParaRPr lang="en-US" b="1"/>
        </a:p>
      </dgm:t>
    </dgm:pt>
    <dgm:pt modelId="{7D0B7A13-9E48-4096-8D52-B5B4F4F4F4BC}">
      <dgm:prSet phldrT="[Text]" phldr="1"/>
      <dgm:spPr/>
      <dgm:t>
        <a:bodyPr/>
        <a:lstStyle/>
        <a:p>
          <a:endParaRPr lang="en-US" b="1" dirty="0"/>
        </a:p>
      </dgm:t>
    </dgm:pt>
    <dgm:pt modelId="{C9C3266A-07BB-4CF2-9779-861B957B6B3E}" type="sibTrans" cxnId="{BD926560-E130-470F-9F22-5229E1402B3E}">
      <dgm:prSet/>
      <dgm:spPr/>
      <dgm:t>
        <a:bodyPr/>
        <a:lstStyle/>
        <a:p>
          <a:endParaRPr lang="en-US" b="1"/>
        </a:p>
      </dgm:t>
    </dgm:pt>
    <dgm:pt modelId="{732998C8-8BD3-40D4-A618-2CED3FED831B}" type="parTrans" cxnId="{BD926560-E130-470F-9F22-5229E1402B3E}">
      <dgm:prSet/>
      <dgm:spPr/>
      <dgm:t>
        <a:bodyPr/>
        <a:lstStyle/>
        <a:p>
          <a:endParaRPr lang="en-US" b="1"/>
        </a:p>
      </dgm:t>
    </dgm:pt>
    <dgm:pt modelId="{AFEC591D-D493-47E9-8812-445CE4A1C1D5}" type="pres">
      <dgm:prSet presAssocID="{EEFECB2D-9F72-449B-B809-16B6DD37CC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5686A0E6-7EA4-4723-8AFC-05DA72F88258}" type="pres">
      <dgm:prSet presAssocID="{17EE24CA-9C4D-4071-A39F-6384DB4156F8}" presName="composite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2DDC56A-11E5-4CC9-A5B8-7DA5048CDD1F}" type="pres">
      <dgm:prSet presAssocID="{17EE24CA-9C4D-4071-A39F-6384DB4156F8}" presName="Accent" presStyleLbl="trAlignAcc1" presStyleIdx="0" presStyleCnt="4" custLinFactNeighborX="-54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0A315CF-3465-4F68-BB41-34DE7492250A}" type="pres">
      <dgm:prSet presAssocID="{17EE24CA-9C4D-4071-A39F-6384DB4156F8}" presName="Image" presStyleLbl="alignImgPlace1" presStyleIdx="0" presStyleCnt="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2190DD49-AAE1-4856-ACEB-DF5EB124C235}" type="pres">
      <dgm:prSet presAssocID="{17EE24CA-9C4D-4071-A39F-6384DB4156F8}" presName="ChildComposite" presStyleCnt="0"/>
      <dgm:spPr/>
      <dgm:t>
        <a:bodyPr/>
        <a:lstStyle/>
        <a:p>
          <a:endParaRPr lang="en-US"/>
        </a:p>
      </dgm:t>
    </dgm:pt>
    <dgm:pt modelId="{7D3AA772-E36E-4AA5-847D-7F0EB6B93F22}" type="pres">
      <dgm:prSet presAssocID="{17EE24CA-9C4D-4071-A39F-6384DB4156F8}" presName="Child" presStyleLbl="node1" presStyleIdx="0" presStyleCnt="3" custScaleX="125593" custScaleY="179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8A449-C485-4AE9-B87E-13C1FDA0995C}" type="pres">
      <dgm:prSet presAssocID="{17EE24CA-9C4D-4071-A39F-6384DB4156F8}" presName="Parent" presStyleLbl="revTx" presStyleIdx="0" presStyleCnt="4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6597E5-07B2-4121-903F-4E54E036EC82}" type="pres">
      <dgm:prSet presAssocID="{3F294540-E68B-472B-9A48-19F1215964A6}" presName="sibTrans" presStyleCnt="0"/>
      <dgm:spPr/>
      <dgm:t>
        <a:bodyPr/>
        <a:lstStyle/>
        <a:p>
          <a:endParaRPr lang="en-US"/>
        </a:p>
      </dgm:t>
    </dgm:pt>
    <dgm:pt modelId="{6D6ECD6E-209E-4B30-BFDB-8C982B7878E2}" type="pres">
      <dgm:prSet presAssocID="{DCB02A50-CB0C-4F07-B304-95C718E48B76}" presName="composite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442BCC94-2C88-4701-840A-596AC28D729B}" type="pres">
      <dgm:prSet presAssocID="{DCB02A50-CB0C-4F07-B304-95C718E48B76}" presName="Accent" presStyleLbl="trAlignAcc1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21B6182-3B86-47D5-ABD0-96CC82E4CA43}" type="pres">
      <dgm:prSet presAssocID="{DCB02A50-CB0C-4F07-B304-95C718E48B76}" presName="Image" presStyleLbl="alignImgPlace1" presStyleIdx="1" presStyleCnt="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B5AE7B72-33DF-469D-AB07-45121D9394A5}" type="pres">
      <dgm:prSet presAssocID="{DCB02A50-CB0C-4F07-B304-95C718E48B76}" presName="ChildComposite" presStyleCnt="0"/>
      <dgm:spPr/>
      <dgm:t>
        <a:bodyPr/>
        <a:lstStyle/>
        <a:p>
          <a:endParaRPr lang="en-US"/>
        </a:p>
      </dgm:t>
    </dgm:pt>
    <dgm:pt modelId="{51552789-9832-4A38-AB15-928E33CD7276}" type="pres">
      <dgm:prSet presAssocID="{DCB02A50-CB0C-4F07-B304-95C718E48B76}" presName="Child" presStyleLbl="node1" presStyleIdx="1" presStyleCnt="3" custScaleX="126868" custScaleY="179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0E8C0-2A99-41E3-85BB-71B912F9D7B3}" type="pres">
      <dgm:prSet presAssocID="{DCB02A50-CB0C-4F07-B304-95C718E48B76}" presName="Parent" presStyleLbl="revTx" presStyleIdx="1" presStyleCnt="4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B5356-4C94-4997-B81F-C278B8375184}" type="pres">
      <dgm:prSet presAssocID="{F1C5070C-5CE1-4697-9D9E-390CA825357D}" presName="sibTrans" presStyleCnt="0"/>
      <dgm:spPr/>
      <dgm:t>
        <a:bodyPr/>
        <a:lstStyle/>
        <a:p>
          <a:endParaRPr lang="en-US"/>
        </a:p>
      </dgm:t>
    </dgm:pt>
    <dgm:pt modelId="{5C2A338D-BB9A-4C25-87F3-A5C7C0907787}" type="pres">
      <dgm:prSet presAssocID="{7D0B7A13-9E48-4096-8D52-B5B4F4F4F4BC}" presName="composite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172A2F6-7E59-433B-BD95-93730E0C24E2}" type="pres">
      <dgm:prSet presAssocID="{7D0B7A13-9E48-4096-8D52-B5B4F4F4F4BC}" presName="Accent" presStyleLbl="trAlignAcc1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A25B062-226C-4769-AB2C-41CCE2AA204E}" type="pres">
      <dgm:prSet presAssocID="{7D0B7A13-9E48-4096-8D52-B5B4F4F4F4BC}" presName="Image" presStyleLbl="alignImgPlace1" presStyleIdx="2" presStyleCnt="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en-US"/>
        </a:p>
      </dgm:t>
    </dgm:pt>
    <dgm:pt modelId="{C57AFF4D-566E-4545-AFCB-99B9623476C9}" type="pres">
      <dgm:prSet presAssocID="{7D0B7A13-9E48-4096-8D52-B5B4F4F4F4BC}" presName="ChildComposite" presStyleCnt="0"/>
      <dgm:spPr/>
      <dgm:t>
        <a:bodyPr/>
        <a:lstStyle/>
        <a:p>
          <a:endParaRPr lang="en-US"/>
        </a:p>
      </dgm:t>
    </dgm:pt>
    <dgm:pt modelId="{5140AE70-AFEC-4F3A-86D6-5DEF3F1C1357}" type="pres">
      <dgm:prSet presAssocID="{7D0B7A13-9E48-4096-8D52-B5B4F4F4F4BC}" presName="Child" presStyleLbl="node1" presStyleIdx="2" presStyleCnt="3" custScaleX="120064" custScaleY="1746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2CE1C-4843-4F0D-9264-2F4D1CBFBF9A}" type="pres">
      <dgm:prSet presAssocID="{7D0B7A13-9E48-4096-8D52-B5B4F4F4F4BC}" presName="Parent" presStyleLbl="revTx" presStyleIdx="2" presStyleCnt="4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5253E-61A1-4D4F-AE6B-5B92F9FB4F7D}" type="pres">
      <dgm:prSet presAssocID="{C9C3266A-07BB-4CF2-9779-861B957B6B3E}" presName="sibTrans" presStyleCnt="0"/>
      <dgm:spPr/>
      <dgm:t>
        <a:bodyPr/>
        <a:lstStyle/>
        <a:p>
          <a:endParaRPr lang="en-US"/>
        </a:p>
      </dgm:t>
    </dgm:pt>
    <dgm:pt modelId="{CC9C91BC-AAB9-4B94-B4D8-A5FA849073F9}" type="pres">
      <dgm:prSet presAssocID="{4BD968B7-A79D-46C8-9052-C29A129161B9}" presName="composite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FA7CE9F-37F0-4B41-A1FF-44F56C9EA825}" type="pres">
      <dgm:prSet presAssocID="{4BD968B7-A79D-46C8-9052-C29A129161B9}" presName="Accent" presStyleLbl="trAlignAcc1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34719B1-91E7-4CE0-8559-BCC19DB41DC1}" type="pres">
      <dgm:prSet presAssocID="{4BD968B7-A79D-46C8-9052-C29A129161B9}" presName="Image" presStyleLbl="alignImgPlace1" presStyleIdx="3" presStyleCnt="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5000" r="-205000"/>
          </a:stretch>
        </a:blipFill>
      </dgm:spPr>
      <dgm:t>
        <a:bodyPr/>
        <a:lstStyle/>
        <a:p>
          <a:endParaRPr lang="en-US"/>
        </a:p>
      </dgm:t>
    </dgm:pt>
    <dgm:pt modelId="{B9B8334B-7401-4FB2-B506-367C032C38CC}" type="pres">
      <dgm:prSet presAssocID="{4BD968B7-A79D-46C8-9052-C29A129161B9}" presName="ChildComposite" presStyleCnt="0"/>
      <dgm:spPr/>
      <dgm:t>
        <a:bodyPr/>
        <a:lstStyle/>
        <a:p>
          <a:endParaRPr lang="en-US"/>
        </a:p>
      </dgm:t>
    </dgm:pt>
    <dgm:pt modelId="{F84AD2E7-1CD9-4706-8D9D-A275F7912866}" type="pres">
      <dgm:prSet presAssocID="{4BD968B7-A79D-46C8-9052-C29A129161B9}" presName="Child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3D2302-E718-4188-B40F-3297CB492854}" type="pres">
      <dgm:prSet presAssocID="{4BD968B7-A79D-46C8-9052-C29A129161B9}" presName="Parent" presStyleLbl="revTx" presStyleIdx="3" presStyleCnt="4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248CAF-3E35-4811-BCAB-40683E3F2923}" type="presOf" srcId="{7D0B7A13-9E48-4096-8D52-B5B4F4F4F4BC}" destId="{1C82CE1C-4843-4F0D-9264-2F4D1CBFBF9A}" srcOrd="0" destOrd="0" presId="urn:microsoft.com/office/officeart/2008/layout/CaptionedPictures"/>
    <dgm:cxn modelId="{7CBA7A8D-9BDC-40BE-95C2-797AF1BC9896}" srcId="{17EE24CA-9C4D-4071-A39F-6384DB4156F8}" destId="{28D20567-7FB3-4BF5-9238-D2CE9A2A50A7}" srcOrd="0" destOrd="0" parTransId="{237C394C-1FE2-474C-88D9-1AB5A8C4211C}" sibTransId="{BCC03716-AF99-44B9-9070-4C096309E1D7}"/>
    <dgm:cxn modelId="{55C05AAD-CF48-4F24-BFE9-2C4EC5BD6679}" srcId="{7D0B7A13-9E48-4096-8D52-B5B4F4F4F4BC}" destId="{E8293CCB-3C89-4C51-873D-7E1C099E62FA}" srcOrd="0" destOrd="0" parTransId="{B157C82A-FFE9-4696-B128-BE0231E14857}" sibTransId="{93516351-FE74-4501-89D5-1C96C698DDD1}"/>
    <dgm:cxn modelId="{BD926560-E130-470F-9F22-5229E1402B3E}" srcId="{EEFECB2D-9F72-449B-B809-16B6DD37CCDA}" destId="{7D0B7A13-9E48-4096-8D52-B5B4F4F4F4BC}" srcOrd="2" destOrd="0" parTransId="{732998C8-8BD3-40D4-A618-2CED3FED831B}" sibTransId="{C9C3266A-07BB-4CF2-9779-861B957B6B3E}"/>
    <dgm:cxn modelId="{BF4AAE59-02A1-4E64-9704-C41FA9757BAA}" srcId="{EEFECB2D-9F72-449B-B809-16B6DD37CCDA}" destId="{4BD968B7-A79D-46C8-9052-C29A129161B9}" srcOrd="3" destOrd="0" parTransId="{405DFC0E-2E45-477C-A3D2-91AA7320D098}" sibTransId="{C9CC7216-E131-4E19-B957-9DC9217A12F4}"/>
    <dgm:cxn modelId="{CC46209A-8570-41D7-B03D-177D00A580B8}" srcId="{DCB02A50-CB0C-4F07-B304-95C718E48B76}" destId="{DCE45AF7-B521-42AD-A2B9-CF44D641942E}" srcOrd="0" destOrd="0" parTransId="{93576E5E-E2D8-4343-A8BA-2C66BA9B31F5}" sibTransId="{AAA856DC-BC31-4DA7-A645-65F13EACE248}"/>
    <dgm:cxn modelId="{98023437-1CFA-4C64-B857-ABDDE9BFB471}" type="presOf" srcId="{DCB02A50-CB0C-4F07-B304-95C718E48B76}" destId="{1060E8C0-2A99-41E3-85BB-71B912F9D7B3}" srcOrd="0" destOrd="0" presId="urn:microsoft.com/office/officeart/2008/layout/CaptionedPictures"/>
    <dgm:cxn modelId="{BB3CD334-646C-4FDC-8419-440FCB4205CF}" type="presOf" srcId="{EEFECB2D-9F72-449B-B809-16B6DD37CCDA}" destId="{AFEC591D-D493-47E9-8812-445CE4A1C1D5}" srcOrd="0" destOrd="0" presId="urn:microsoft.com/office/officeart/2008/layout/CaptionedPictures"/>
    <dgm:cxn modelId="{9B60EEEE-604D-47A7-90E7-84A6E4A60CA3}" type="presOf" srcId="{28D20567-7FB3-4BF5-9238-D2CE9A2A50A7}" destId="{7D3AA772-E36E-4AA5-847D-7F0EB6B93F22}" srcOrd="0" destOrd="0" presId="urn:microsoft.com/office/officeart/2008/layout/CaptionedPictures"/>
    <dgm:cxn modelId="{17A5F045-59B4-4B6F-8923-FC57A341785C}" type="presOf" srcId="{4BD968B7-A79D-46C8-9052-C29A129161B9}" destId="{793D2302-E718-4188-B40F-3297CB492854}" srcOrd="0" destOrd="0" presId="urn:microsoft.com/office/officeart/2008/layout/CaptionedPictures"/>
    <dgm:cxn modelId="{8D465DB7-7A78-4ECA-8956-49617B684982}" type="presOf" srcId="{DCE45AF7-B521-42AD-A2B9-CF44D641942E}" destId="{51552789-9832-4A38-AB15-928E33CD7276}" srcOrd="0" destOrd="0" presId="urn:microsoft.com/office/officeart/2008/layout/CaptionedPictures"/>
    <dgm:cxn modelId="{40B0748F-6F0E-4B60-9FE3-0A5DDA833973}" type="presOf" srcId="{E8293CCB-3C89-4C51-873D-7E1C099E62FA}" destId="{5140AE70-AFEC-4F3A-86D6-5DEF3F1C1357}" srcOrd="0" destOrd="0" presId="urn:microsoft.com/office/officeart/2008/layout/CaptionedPictures"/>
    <dgm:cxn modelId="{3AF98650-4D86-4243-8C48-474ACC84BDFE}" srcId="{EEFECB2D-9F72-449B-B809-16B6DD37CCDA}" destId="{17EE24CA-9C4D-4071-A39F-6384DB4156F8}" srcOrd="0" destOrd="0" parTransId="{285EF685-C9E9-4EB5-9DB4-67AC4FCBAB35}" sibTransId="{3F294540-E68B-472B-9A48-19F1215964A6}"/>
    <dgm:cxn modelId="{41A69C68-B68A-4EC3-92AC-64F192E6B510}" srcId="{EEFECB2D-9F72-449B-B809-16B6DD37CCDA}" destId="{DCB02A50-CB0C-4F07-B304-95C718E48B76}" srcOrd="1" destOrd="0" parTransId="{750540CF-B87F-48AE-8C24-5C871D99DD12}" sibTransId="{F1C5070C-5CE1-4697-9D9E-390CA825357D}"/>
    <dgm:cxn modelId="{7B5D0A69-4A6C-4AAE-A50A-4EB1A0F608E1}" type="presOf" srcId="{17EE24CA-9C4D-4071-A39F-6384DB4156F8}" destId="{1068A449-C485-4AE9-B87E-13C1FDA0995C}" srcOrd="0" destOrd="0" presId="urn:microsoft.com/office/officeart/2008/layout/CaptionedPictures"/>
    <dgm:cxn modelId="{46BB9628-FE57-469F-9D46-39E8A694F365}" type="presParOf" srcId="{AFEC591D-D493-47E9-8812-445CE4A1C1D5}" destId="{5686A0E6-7EA4-4723-8AFC-05DA72F88258}" srcOrd="0" destOrd="0" presId="urn:microsoft.com/office/officeart/2008/layout/CaptionedPictures"/>
    <dgm:cxn modelId="{B5F51423-2105-4F26-9FFE-092EA78A98E7}" type="presParOf" srcId="{5686A0E6-7EA4-4723-8AFC-05DA72F88258}" destId="{F2DDC56A-11E5-4CC9-A5B8-7DA5048CDD1F}" srcOrd="0" destOrd="0" presId="urn:microsoft.com/office/officeart/2008/layout/CaptionedPictures"/>
    <dgm:cxn modelId="{45231318-2A25-414C-8F31-9BC8CEB9834A}" type="presParOf" srcId="{5686A0E6-7EA4-4723-8AFC-05DA72F88258}" destId="{90A315CF-3465-4F68-BB41-34DE7492250A}" srcOrd="1" destOrd="0" presId="urn:microsoft.com/office/officeart/2008/layout/CaptionedPictures"/>
    <dgm:cxn modelId="{C1E99594-2D04-41FE-9854-7F2E13BC088A}" type="presParOf" srcId="{5686A0E6-7EA4-4723-8AFC-05DA72F88258}" destId="{2190DD49-AAE1-4856-ACEB-DF5EB124C235}" srcOrd="2" destOrd="0" presId="urn:microsoft.com/office/officeart/2008/layout/CaptionedPictures"/>
    <dgm:cxn modelId="{BB57361F-4D9D-40ED-B89E-97F6DF1283E6}" type="presParOf" srcId="{2190DD49-AAE1-4856-ACEB-DF5EB124C235}" destId="{7D3AA772-E36E-4AA5-847D-7F0EB6B93F22}" srcOrd="0" destOrd="0" presId="urn:microsoft.com/office/officeart/2008/layout/CaptionedPictures"/>
    <dgm:cxn modelId="{0ED536C5-3087-4C0F-9BFC-FBC083233E67}" type="presParOf" srcId="{2190DD49-AAE1-4856-ACEB-DF5EB124C235}" destId="{1068A449-C485-4AE9-B87E-13C1FDA0995C}" srcOrd="1" destOrd="0" presId="urn:microsoft.com/office/officeart/2008/layout/CaptionedPictures"/>
    <dgm:cxn modelId="{61F09346-BC80-444E-9B05-581140DB06F6}" type="presParOf" srcId="{AFEC591D-D493-47E9-8812-445CE4A1C1D5}" destId="{036597E5-07B2-4121-903F-4E54E036EC82}" srcOrd="1" destOrd="0" presId="urn:microsoft.com/office/officeart/2008/layout/CaptionedPictures"/>
    <dgm:cxn modelId="{F971E9A0-3DD8-4699-B4C9-9BC6A5E0B285}" type="presParOf" srcId="{AFEC591D-D493-47E9-8812-445CE4A1C1D5}" destId="{6D6ECD6E-209E-4B30-BFDB-8C982B7878E2}" srcOrd="2" destOrd="0" presId="urn:microsoft.com/office/officeart/2008/layout/CaptionedPictures"/>
    <dgm:cxn modelId="{5842C1B8-4038-4AD3-AB57-FBA1694CEBB4}" type="presParOf" srcId="{6D6ECD6E-209E-4B30-BFDB-8C982B7878E2}" destId="{442BCC94-2C88-4701-840A-596AC28D729B}" srcOrd="0" destOrd="0" presId="urn:microsoft.com/office/officeart/2008/layout/CaptionedPictures"/>
    <dgm:cxn modelId="{70C858B1-F522-4B2C-9042-04FF75DB1AAE}" type="presParOf" srcId="{6D6ECD6E-209E-4B30-BFDB-8C982B7878E2}" destId="{721B6182-3B86-47D5-ABD0-96CC82E4CA43}" srcOrd="1" destOrd="0" presId="urn:microsoft.com/office/officeart/2008/layout/CaptionedPictures"/>
    <dgm:cxn modelId="{2058806E-DE5A-481E-9230-67DFB9B4EECD}" type="presParOf" srcId="{6D6ECD6E-209E-4B30-BFDB-8C982B7878E2}" destId="{B5AE7B72-33DF-469D-AB07-45121D9394A5}" srcOrd="2" destOrd="0" presId="urn:microsoft.com/office/officeart/2008/layout/CaptionedPictures"/>
    <dgm:cxn modelId="{39774A40-FE32-400E-8343-9079F15415D4}" type="presParOf" srcId="{B5AE7B72-33DF-469D-AB07-45121D9394A5}" destId="{51552789-9832-4A38-AB15-928E33CD7276}" srcOrd="0" destOrd="0" presId="urn:microsoft.com/office/officeart/2008/layout/CaptionedPictures"/>
    <dgm:cxn modelId="{F1F4EF8E-FEAB-4B85-B295-28753DB68606}" type="presParOf" srcId="{B5AE7B72-33DF-469D-AB07-45121D9394A5}" destId="{1060E8C0-2A99-41E3-85BB-71B912F9D7B3}" srcOrd="1" destOrd="0" presId="urn:microsoft.com/office/officeart/2008/layout/CaptionedPictures"/>
    <dgm:cxn modelId="{FB79102B-2B82-40DA-9039-2725C1F846C9}" type="presParOf" srcId="{AFEC591D-D493-47E9-8812-445CE4A1C1D5}" destId="{949B5356-4C94-4997-B81F-C278B8375184}" srcOrd="3" destOrd="0" presId="urn:microsoft.com/office/officeart/2008/layout/CaptionedPictures"/>
    <dgm:cxn modelId="{99843F0F-165D-4311-A946-19260E486E79}" type="presParOf" srcId="{AFEC591D-D493-47E9-8812-445CE4A1C1D5}" destId="{5C2A338D-BB9A-4C25-87F3-A5C7C0907787}" srcOrd="4" destOrd="0" presId="urn:microsoft.com/office/officeart/2008/layout/CaptionedPictures"/>
    <dgm:cxn modelId="{BAADE3AA-81EF-4F1C-93CD-966CFFF7F1F3}" type="presParOf" srcId="{5C2A338D-BB9A-4C25-87F3-A5C7C0907787}" destId="{8172A2F6-7E59-433B-BD95-93730E0C24E2}" srcOrd="0" destOrd="0" presId="urn:microsoft.com/office/officeart/2008/layout/CaptionedPictures"/>
    <dgm:cxn modelId="{029EDF32-B506-415C-A38E-1E5B693FDF72}" type="presParOf" srcId="{5C2A338D-BB9A-4C25-87F3-A5C7C0907787}" destId="{4A25B062-226C-4769-AB2C-41CCE2AA204E}" srcOrd="1" destOrd="0" presId="urn:microsoft.com/office/officeart/2008/layout/CaptionedPictures"/>
    <dgm:cxn modelId="{A1A1A5CB-B2B9-4EA7-B50F-50B5FBD9A611}" type="presParOf" srcId="{5C2A338D-BB9A-4C25-87F3-A5C7C0907787}" destId="{C57AFF4D-566E-4545-AFCB-99B9623476C9}" srcOrd="2" destOrd="0" presId="urn:microsoft.com/office/officeart/2008/layout/CaptionedPictures"/>
    <dgm:cxn modelId="{021FC98C-DF83-4A43-8696-C11895624E89}" type="presParOf" srcId="{C57AFF4D-566E-4545-AFCB-99B9623476C9}" destId="{5140AE70-AFEC-4F3A-86D6-5DEF3F1C1357}" srcOrd="0" destOrd="0" presId="urn:microsoft.com/office/officeart/2008/layout/CaptionedPictures"/>
    <dgm:cxn modelId="{3E405697-2232-49FB-AC26-E62DB1BCA24E}" type="presParOf" srcId="{C57AFF4D-566E-4545-AFCB-99B9623476C9}" destId="{1C82CE1C-4843-4F0D-9264-2F4D1CBFBF9A}" srcOrd="1" destOrd="0" presId="urn:microsoft.com/office/officeart/2008/layout/CaptionedPictures"/>
    <dgm:cxn modelId="{607CC63A-480A-4278-8C27-DB6F4273457F}" type="presParOf" srcId="{AFEC591D-D493-47E9-8812-445CE4A1C1D5}" destId="{D6B5253E-61A1-4D4F-AE6B-5B92F9FB4F7D}" srcOrd="5" destOrd="0" presId="urn:microsoft.com/office/officeart/2008/layout/CaptionedPictures"/>
    <dgm:cxn modelId="{1157D1BD-E40C-4D96-86DB-CE7CD000310C}" type="presParOf" srcId="{AFEC591D-D493-47E9-8812-445CE4A1C1D5}" destId="{CC9C91BC-AAB9-4B94-B4D8-A5FA849073F9}" srcOrd="6" destOrd="0" presId="urn:microsoft.com/office/officeart/2008/layout/CaptionedPictures"/>
    <dgm:cxn modelId="{A079CEA7-4D06-4F0D-9F0D-804D9FD09E7A}" type="presParOf" srcId="{CC9C91BC-AAB9-4B94-B4D8-A5FA849073F9}" destId="{9FA7CE9F-37F0-4B41-A1FF-44F56C9EA825}" srcOrd="0" destOrd="0" presId="urn:microsoft.com/office/officeart/2008/layout/CaptionedPictures"/>
    <dgm:cxn modelId="{08B2E1FA-7EDC-4314-9F96-3F92BB2A26CF}" type="presParOf" srcId="{CC9C91BC-AAB9-4B94-B4D8-A5FA849073F9}" destId="{934719B1-91E7-4CE0-8559-BCC19DB41DC1}" srcOrd="1" destOrd="0" presId="urn:microsoft.com/office/officeart/2008/layout/CaptionedPictures"/>
    <dgm:cxn modelId="{CE59157F-739F-49AC-BF0E-3A28E11A2EBB}" type="presParOf" srcId="{CC9C91BC-AAB9-4B94-B4D8-A5FA849073F9}" destId="{B9B8334B-7401-4FB2-B506-367C032C38CC}" srcOrd="2" destOrd="0" presId="urn:microsoft.com/office/officeart/2008/layout/CaptionedPictures"/>
    <dgm:cxn modelId="{7A3E8B0B-1812-4861-8B67-FE78D4208C49}" type="presParOf" srcId="{B9B8334B-7401-4FB2-B506-367C032C38CC}" destId="{F84AD2E7-1CD9-4706-8D9D-A275F7912866}" srcOrd="0" destOrd="0" presId="urn:microsoft.com/office/officeart/2008/layout/CaptionedPictures"/>
    <dgm:cxn modelId="{0EE13F82-DA8D-459B-808B-C0484EF8643F}" type="presParOf" srcId="{B9B8334B-7401-4FB2-B506-367C032C38CC}" destId="{793D2302-E718-4188-B40F-3297CB492854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E92AA-63D4-4F76-B639-5694C17616EE}">
      <dsp:nvSpPr>
        <dsp:cNvPr id="0" name=""/>
        <dsp:cNvSpPr/>
      </dsp:nvSpPr>
      <dsp:spPr>
        <a:xfrm>
          <a:off x="2373916" y="4482129"/>
          <a:ext cx="9625998" cy="45720"/>
        </a:xfrm>
        <a:prstGeom prst="line">
          <a:avLst/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5F916-52CE-4460-8079-3432901B8415}">
      <dsp:nvSpPr>
        <dsp:cNvPr id="0" name=""/>
        <dsp:cNvSpPr/>
      </dsp:nvSpPr>
      <dsp:spPr>
        <a:xfrm>
          <a:off x="718998" y="1772023"/>
          <a:ext cx="10972800" cy="45720"/>
        </a:xfrm>
        <a:prstGeom prst="line">
          <a:avLst/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D7B18-78F2-4F01-BBA7-E701581B0EBF}">
      <dsp:nvSpPr>
        <dsp:cNvPr id="0" name=""/>
        <dsp:cNvSpPr/>
      </dsp:nvSpPr>
      <dsp:spPr>
        <a:xfrm>
          <a:off x="24593" y="601903"/>
          <a:ext cx="10972800" cy="0"/>
        </a:xfrm>
        <a:prstGeom prst="line">
          <a:avLst/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3FD1A-ADA7-42B0-95E0-BCBB0FE30444}">
      <dsp:nvSpPr>
        <dsp:cNvPr id="0" name=""/>
        <dsp:cNvSpPr/>
      </dsp:nvSpPr>
      <dsp:spPr>
        <a:xfrm>
          <a:off x="3118264" y="96841"/>
          <a:ext cx="8119872" cy="348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/>
        </a:p>
      </dsp:txBody>
      <dsp:txXfrm>
        <a:off x="3118264" y="96841"/>
        <a:ext cx="8119872" cy="348652"/>
      </dsp:txXfrm>
    </dsp:sp>
    <dsp:sp modelId="{812B8F2A-C28A-4ED0-BE1A-EB17F16B48C1}">
      <dsp:nvSpPr>
        <dsp:cNvPr id="0" name=""/>
        <dsp:cNvSpPr/>
      </dsp:nvSpPr>
      <dsp:spPr>
        <a:xfrm>
          <a:off x="35419" y="53612"/>
          <a:ext cx="3914274" cy="540342"/>
        </a:xfrm>
        <a:prstGeom prst="round2SameRect">
          <a:avLst>
            <a:gd name="adj1" fmla="val 1667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1. Responsibilities</a:t>
          </a:r>
          <a:endParaRPr lang="en-US" sz="3200" b="1" kern="1200" dirty="0"/>
        </a:p>
      </dsp:txBody>
      <dsp:txXfrm>
        <a:off x="61801" y="79994"/>
        <a:ext cx="3861510" cy="513960"/>
      </dsp:txXfrm>
    </dsp:sp>
    <dsp:sp modelId="{74585D48-9BC6-464D-9F16-9914706FEF3D}">
      <dsp:nvSpPr>
        <dsp:cNvPr id="0" name=""/>
        <dsp:cNvSpPr/>
      </dsp:nvSpPr>
      <dsp:spPr>
        <a:xfrm>
          <a:off x="0" y="729184"/>
          <a:ext cx="10972800" cy="565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CARB and Air District Enforcement Divisions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</dsp:txBody>
      <dsp:txXfrm>
        <a:off x="0" y="729184"/>
        <a:ext cx="10972800" cy="565209"/>
      </dsp:txXfrm>
    </dsp:sp>
    <dsp:sp modelId="{26D8340B-00E0-4AB8-881B-88878CD440A2}">
      <dsp:nvSpPr>
        <dsp:cNvPr id="0" name=""/>
        <dsp:cNvSpPr/>
      </dsp:nvSpPr>
      <dsp:spPr>
        <a:xfrm>
          <a:off x="5281062" y="1370499"/>
          <a:ext cx="6292657" cy="239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/>
        </a:p>
      </dsp:txBody>
      <dsp:txXfrm>
        <a:off x="5281062" y="1370499"/>
        <a:ext cx="6292657" cy="239824"/>
      </dsp:txXfrm>
    </dsp:sp>
    <dsp:sp modelId="{8AC82C30-0F58-42E5-B536-B7184EBECBED}">
      <dsp:nvSpPr>
        <dsp:cNvPr id="0" name=""/>
        <dsp:cNvSpPr/>
      </dsp:nvSpPr>
      <dsp:spPr>
        <a:xfrm>
          <a:off x="-697305" y="1164041"/>
          <a:ext cx="8911035" cy="732861"/>
        </a:xfrm>
        <a:prstGeom prst="round2SameRect">
          <a:avLst>
            <a:gd name="adj1" fmla="val 1667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2. Enforcement Division Activities</a:t>
          </a:r>
          <a:endParaRPr lang="en-US" sz="3200" b="1" kern="1200" dirty="0"/>
        </a:p>
      </dsp:txBody>
      <dsp:txXfrm>
        <a:off x="-661523" y="1199823"/>
        <a:ext cx="8839471" cy="697079"/>
      </dsp:txXfrm>
    </dsp:sp>
    <dsp:sp modelId="{2DFA6D43-8588-4960-B706-A40F59B8EABA}">
      <dsp:nvSpPr>
        <dsp:cNvPr id="0" name=""/>
        <dsp:cNvSpPr/>
      </dsp:nvSpPr>
      <dsp:spPr>
        <a:xfrm>
          <a:off x="0" y="1888676"/>
          <a:ext cx="10972800" cy="2175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Air pollution Reports</a:t>
          </a:r>
          <a:endParaRPr lang="en-US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Inspections</a:t>
          </a:r>
          <a:endParaRPr lang="en-US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Notice of Violation</a:t>
          </a:r>
          <a:endParaRPr lang="en-US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Remedies and outcomes</a:t>
          </a:r>
          <a:endParaRPr lang="en-US" sz="2800" b="1" kern="1200" dirty="0"/>
        </a:p>
      </dsp:txBody>
      <dsp:txXfrm>
        <a:off x="0" y="1888676"/>
        <a:ext cx="10972800" cy="2175815"/>
      </dsp:txXfrm>
    </dsp:sp>
    <dsp:sp modelId="{087688D9-85F9-4DC8-B734-4DFFECCC1A3F}">
      <dsp:nvSpPr>
        <dsp:cNvPr id="0" name=""/>
        <dsp:cNvSpPr/>
      </dsp:nvSpPr>
      <dsp:spPr>
        <a:xfrm>
          <a:off x="4553444" y="4143114"/>
          <a:ext cx="8119872" cy="348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4553444" y="4143114"/>
        <a:ext cx="8119872" cy="348652"/>
      </dsp:txXfrm>
    </dsp:sp>
    <dsp:sp modelId="{2E02BD45-472A-420D-B3AC-A58876695502}">
      <dsp:nvSpPr>
        <dsp:cNvPr id="0" name=""/>
        <dsp:cNvSpPr/>
      </dsp:nvSpPr>
      <dsp:spPr>
        <a:xfrm>
          <a:off x="-969567" y="3971974"/>
          <a:ext cx="9654993" cy="534700"/>
        </a:xfrm>
        <a:prstGeom prst="round2SameRect">
          <a:avLst>
            <a:gd name="adj1" fmla="val 1667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3. Enforcement and AB 617</a:t>
          </a:r>
          <a:endParaRPr lang="en-US" sz="3200" b="1" kern="1200" dirty="0"/>
        </a:p>
      </dsp:txBody>
      <dsp:txXfrm>
        <a:off x="-943460" y="3998081"/>
        <a:ext cx="9602779" cy="508593"/>
      </dsp:txXfrm>
    </dsp:sp>
    <dsp:sp modelId="{6A92B782-A4F8-4670-A031-B8615E8F115D}">
      <dsp:nvSpPr>
        <dsp:cNvPr id="0" name=""/>
        <dsp:cNvSpPr/>
      </dsp:nvSpPr>
      <dsp:spPr>
        <a:xfrm>
          <a:off x="0" y="4584791"/>
          <a:ext cx="10972800" cy="697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dirty="0" smtClean="0"/>
            <a:t>Enforcement Division role of Enforcement in AB 617</a:t>
          </a:r>
          <a:endParaRPr lang="en-US" sz="3200" b="1" kern="1200" dirty="0"/>
        </a:p>
      </dsp:txBody>
      <dsp:txXfrm>
        <a:off x="0" y="4584791"/>
        <a:ext cx="10972800" cy="6974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7385B-081C-416D-BA15-8FA7ACF88142}">
      <dsp:nvSpPr>
        <dsp:cNvPr id="0" name=""/>
        <dsp:cNvSpPr/>
      </dsp:nvSpPr>
      <dsp:spPr>
        <a:xfrm>
          <a:off x="0" y="4624121"/>
          <a:ext cx="9511796" cy="7586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002060"/>
              </a:solidFill>
            </a:rPr>
            <a:t>Outcomes, Remedies &amp; Penalties</a:t>
          </a:r>
          <a:endParaRPr lang="en-US" sz="4000" b="1" kern="1200" dirty="0">
            <a:solidFill>
              <a:srgbClr val="002060"/>
            </a:solidFill>
          </a:endParaRPr>
        </a:p>
      </dsp:txBody>
      <dsp:txXfrm>
        <a:off x="0" y="4624121"/>
        <a:ext cx="9511796" cy="758625"/>
      </dsp:txXfrm>
    </dsp:sp>
    <dsp:sp modelId="{EE58055A-3FA1-411F-AAAF-D1C47D4DAB57}">
      <dsp:nvSpPr>
        <dsp:cNvPr id="0" name=""/>
        <dsp:cNvSpPr/>
      </dsp:nvSpPr>
      <dsp:spPr>
        <a:xfrm rot="10800000">
          <a:off x="0" y="3468735"/>
          <a:ext cx="9511796" cy="116676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4000" b="1" kern="1200" dirty="0" smtClean="0">
              <a:solidFill>
                <a:srgbClr val="002060"/>
              </a:solidFill>
            </a:rPr>
            <a:t>Opportunity to Discuss</a:t>
          </a:r>
          <a:endParaRPr lang="en-US" sz="4000" b="1" kern="1200" dirty="0">
            <a:solidFill>
              <a:srgbClr val="002060"/>
            </a:solidFill>
          </a:endParaRPr>
        </a:p>
      </dsp:txBody>
      <dsp:txXfrm rot="10800000">
        <a:off x="0" y="3468735"/>
        <a:ext cx="9511796" cy="758130"/>
      </dsp:txXfrm>
    </dsp:sp>
    <dsp:sp modelId="{27592227-2DC0-4D35-A613-D52D15D0850F}">
      <dsp:nvSpPr>
        <dsp:cNvPr id="0" name=""/>
        <dsp:cNvSpPr/>
      </dsp:nvSpPr>
      <dsp:spPr>
        <a:xfrm rot="10800000">
          <a:off x="0" y="2313348"/>
          <a:ext cx="9511796" cy="116676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4000" b="1" kern="1200" dirty="0" smtClean="0">
              <a:solidFill>
                <a:srgbClr val="002060"/>
              </a:solidFill>
            </a:rPr>
            <a:t>Notify Responsible Party</a:t>
          </a:r>
        </a:p>
      </dsp:txBody>
      <dsp:txXfrm rot="10800000">
        <a:off x="0" y="2313348"/>
        <a:ext cx="9511796" cy="758130"/>
      </dsp:txXfrm>
    </dsp:sp>
    <dsp:sp modelId="{E4515363-E8D8-44CC-8B4A-64ABD8E52404}">
      <dsp:nvSpPr>
        <dsp:cNvPr id="0" name=""/>
        <dsp:cNvSpPr/>
      </dsp:nvSpPr>
      <dsp:spPr>
        <a:xfrm rot="10800000">
          <a:off x="0" y="1157961"/>
          <a:ext cx="9511796" cy="116676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latin typeface="Segoe UI Symbol" panose="020B0502040204020203" pitchFamily="34" charset="0"/>
              <a:ea typeface="Segoe UI Symbol" panose="020B0502040204020203" pitchFamily="34" charset="0"/>
            </a:rPr>
            <a:t> </a:t>
          </a:r>
          <a:r>
            <a:rPr lang="en-US" sz="4000" b="1" kern="1200" dirty="0" smtClean="0">
              <a:solidFill>
                <a:srgbClr val="002060"/>
              </a:solidFill>
            </a:rPr>
            <a:t>Evaluating Information</a:t>
          </a:r>
          <a:endParaRPr lang="en-US" sz="4000" kern="1200" dirty="0">
            <a:solidFill>
              <a:srgbClr val="002060"/>
            </a:solidFill>
          </a:endParaRPr>
        </a:p>
      </dsp:txBody>
      <dsp:txXfrm rot="10800000">
        <a:off x="0" y="1157961"/>
        <a:ext cx="9511796" cy="758130"/>
      </dsp:txXfrm>
    </dsp:sp>
    <dsp:sp modelId="{2CB08911-4021-46C8-95B9-8C8C218B8318}">
      <dsp:nvSpPr>
        <dsp:cNvPr id="0" name=""/>
        <dsp:cNvSpPr/>
      </dsp:nvSpPr>
      <dsp:spPr>
        <a:xfrm rot="10800000">
          <a:off x="0" y="2574"/>
          <a:ext cx="9511796" cy="116676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4000" b="1" kern="1200" dirty="0" smtClean="0">
              <a:latin typeface="Segoe UI Symbol" panose="020B0502040204020203" pitchFamily="34" charset="0"/>
              <a:ea typeface="Segoe UI Symbol" panose="020B0502040204020203" pitchFamily="34" charset="0"/>
            </a:rPr>
            <a:t> </a:t>
          </a:r>
          <a:r>
            <a:rPr lang="en-US" sz="3600" b="1" kern="1200" dirty="0" smtClean="0">
              <a:solidFill>
                <a:srgbClr val="002060"/>
              </a:solidFill>
            </a:rPr>
            <a:t>Identify and report a </a:t>
          </a:r>
          <a:r>
            <a:rPr lang="en-US" sz="3600" b="1" kern="1200" dirty="0" smtClean="0">
              <a:solidFill>
                <a:srgbClr val="002060"/>
              </a:solidFill>
            </a:rPr>
            <a:t>Potential Violation</a:t>
          </a:r>
          <a:endParaRPr lang="en-US" sz="3600" b="1" kern="1200" dirty="0" smtClean="0">
            <a:solidFill>
              <a:srgbClr val="002060"/>
            </a:solidFill>
          </a:endParaRPr>
        </a:p>
      </dsp:txBody>
      <dsp:txXfrm rot="10800000">
        <a:off x="0" y="2574"/>
        <a:ext cx="9511796" cy="7581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6EB8F-C859-4EB1-9A82-90DA2136C16B}">
      <dsp:nvSpPr>
        <dsp:cNvPr id="0" name=""/>
        <dsp:cNvSpPr/>
      </dsp:nvSpPr>
      <dsp:spPr>
        <a:xfrm rot="10800000">
          <a:off x="2286475" y="481"/>
          <a:ext cx="7959039" cy="112702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98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https://calepa.ca.gov/enforcement/complaints/</a:t>
          </a:r>
          <a:endParaRPr lang="en-US" sz="2800" b="1" kern="1200" dirty="0"/>
        </a:p>
      </dsp:txBody>
      <dsp:txXfrm rot="10800000">
        <a:off x="2568230" y="481"/>
        <a:ext cx="7677284" cy="1127020"/>
      </dsp:txXfrm>
    </dsp:sp>
    <dsp:sp modelId="{89CE10C2-8B92-43E9-B726-61806C2E3D9D}">
      <dsp:nvSpPr>
        <dsp:cNvPr id="0" name=""/>
        <dsp:cNvSpPr/>
      </dsp:nvSpPr>
      <dsp:spPr>
        <a:xfrm>
          <a:off x="1722965" y="481"/>
          <a:ext cx="1127020" cy="11270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E32928-BBAE-4261-BFCB-937431F9060A}">
      <dsp:nvSpPr>
        <dsp:cNvPr id="0" name=""/>
        <dsp:cNvSpPr/>
      </dsp:nvSpPr>
      <dsp:spPr>
        <a:xfrm rot="10800000">
          <a:off x="2286475" y="1409257"/>
          <a:ext cx="7959039" cy="112702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985" tIns="205740" rIns="384048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smtClean="0"/>
            <a:t>1 (800) 952-5588</a:t>
          </a:r>
          <a:endParaRPr lang="en-US" sz="5400" b="1" kern="1200" dirty="0"/>
        </a:p>
      </dsp:txBody>
      <dsp:txXfrm rot="10800000">
        <a:off x="2568230" y="1409257"/>
        <a:ext cx="7677284" cy="1127020"/>
      </dsp:txXfrm>
    </dsp:sp>
    <dsp:sp modelId="{5D885B32-7D82-45C3-A129-894DD53CE36E}">
      <dsp:nvSpPr>
        <dsp:cNvPr id="0" name=""/>
        <dsp:cNvSpPr/>
      </dsp:nvSpPr>
      <dsp:spPr>
        <a:xfrm>
          <a:off x="1722965" y="1409257"/>
          <a:ext cx="1127020" cy="112702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72F51A-B9EF-48B8-A5F1-50E71603ABC9}">
      <dsp:nvSpPr>
        <dsp:cNvPr id="0" name=""/>
        <dsp:cNvSpPr/>
      </dsp:nvSpPr>
      <dsp:spPr>
        <a:xfrm rot="10800000">
          <a:off x="2286475" y="2818032"/>
          <a:ext cx="7959039" cy="112702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985" tIns="205740" rIns="384048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smtClean="0"/>
            <a:t>(442)265-1800</a:t>
          </a:r>
          <a:endParaRPr lang="en-US" sz="5400" b="1" kern="1200" dirty="0"/>
        </a:p>
      </dsp:txBody>
      <dsp:txXfrm rot="10800000">
        <a:off x="2568230" y="2818032"/>
        <a:ext cx="7677284" cy="1127020"/>
      </dsp:txXfrm>
    </dsp:sp>
    <dsp:sp modelId="{8C7E7C8A-4613-46EA-A8A7-B1A7102A7C6A}">
      <dsp:nvSpPr>
        <dsp:cNvPr id="0" name=""/>
        <dsp:cNvSpPr/>
      </dsp:nvSpPr>
      <dsp:spPr>
        <a:xfrm>
          <a:off x="1798261" y="2807269"/>
          <a:ext cx="1127020" cy="112702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C089F-3514-4E17-8C3E-CCD280700938}">
      <dsp:nvSpPr>
        <dsp:cNvPr id="0" name=""/>
        <dsp:cNvSpPr/>
      </dsp:nvSpPr>
      <dsp:spPr>
        <a:xfrm>
          <a:off x="-5689482" y="-870899"/>
          <a:ext cx="6773771" cy="6773771"/>
        </a:xfrm>
        <a:prstGeom prst="blockArc">
          <a:avLst>
            <a:gd name="adj1" fmla="val 18900000"/>
            <a:gd name="adj2" fmla="val 2700000"/>
            <a:gd name="adj3" fmla="val 319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467ED-6A92-4F84-86F6-34128F64074E}">
      <dsp:nvSpPr>
        <dsp:cNvPr id="0" name=""/>
        <dsp:cNvSpPr/>
      </dsp:nvSpPr>
      <dsp:spPr>
        <a:xfrm>
          <a:off x="567579" y="386858"/>
          <a:ext cx="6854772" cy="7741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44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Inspections: Site visits  to learn about potential violations </a:t>
          </a:r>
          <a:endParaRPr lang="en-US" sz="3200" kern="1200" dirty="0"/>
        </a:p>
      </dsp:txBody>
      <dsp:txXfrm>
        <a:off x="567579" y="386858"/>
        <a:ext cx="6854772" cy="774118"/>
      </dsp:txXfrm>
    </dsp:sp>
    <dsp:sp modelId="{DE6AD168-212F-48BA-894B-5C3460AE3272}">
      <dsp:nvSpPr>
        <dsp:cNvPr id="0" name=""/>
        <dsp:cNvSpPr/>
      </dsp:nvSpPr>
      <dsp:spPr>
        <a:xfrm>
          <a:off x="83755" y="290093"/>
          <a:ext cx="967648" cy="9676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B64E2-805B-432E-B26C-4096175BA7C3}">
      <dsp:nvSpPr>
        <dsp:cNvPr id="0" name=""/>
        <dsp:cNvSpPr/>
      </dsp:nvSpPr>
      <dsp:spPr>
        <a:xfrm>
          <a:off x="1011399" y="1548237"/>
          <a:ext cx="6410952" cy="7741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44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Determine compliance status and required actions</a:t>
          </a:r>
          <a:endParaRPr lang="en-US" sz="3200" kern="1200" dirty="0"/>
        </a:p>
      </dsp:txBody>
      <dsp:txXfrm>
        <a:off x="1011399" y="1548237"/>
        <a:ext cx="6410952" cy="774118"/>
      </dsp:txXfrm>
    </dsp:sp>
    <dsp:sp modelId="{D76C279C-AD53-4596-A605-9E6A86BD5F1F}">
      <dsp:nvSpPr>
        <dsp:cNvPr id="0" name=""/>
        <dsp:cNvSpPr/>
      </dsp:nvSpPr>
      <dsp:spPr>
        <a:xfrm>
          <a:off x="527575" y="1451472"/>
          <a:ext cx="967648" cy="9676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9388F1-90C1-41BF-A73C-9D4C25ABD898}">
      <dsp:nvSpPr>
        <dsp:cNvPr id="0" name=""/>
        <dsp:cNvSpPr/>
      </dsp:nvSpPr>
      <dsp:spPr>
        <a:xfrm>
          <a:off x="1011399" y="2709616"/>
          <a:ext cx="6410952" cy="7741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44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Write Inspection Report </a:t>
          </a:r>
          <a:endParaRPr lang="en-US" sz="3200" kern="1200" dirty="0"/>
        </a:p>
      </dsp:txBody>
      <dsp:txXfrm>
        <a:off x="1011399" y="2709616"/>
        <a:ext cx="6410952" cy="774118"/>
      </dsp:txXfrm>
    </dsp:sp>
    <dsp:sp modelId="{08D14320-6B73-46B1-8B2D-06E09C3F741F}">
      <dsp:nvSpPr>
        <dsp:cNvPr id="0" name=""/>
        <dsp:cNvSpPr/>
      </dsp:nvSpPr>
      <dsp:spPr>
        <a:xfrm>
          <a:off x="527575" y="2612851"/>
          <a:ext cx="967648" cy="9676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F12693-EA19-42A4-A2A1-325A46A8AB33}">
      <dsp:nvSpPr>
        <dsp:cNvPr id="0" name=""/>
        <dsp:cNvSpPr/>
      </dsp:nvSpPr>
      <dsp:spPr>
        <a:xfrm>
          <a:off x="567579" y="3870996"/>
          <a:ext cx="6854772" cy="7741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44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Issue Compliance Documents </a:t>
          </a:r>
          <a:endParaRPr lang="en-US" sz="3200" kern="1200" dirty="0"/>
        </a:p>
      </dsp:txBody>
      <dsp:txXfrm>
        <a:off x="567579" y="3870996"/>
        <a:ext cx="6854772" cy="774118"/>
      </dsp:txXfrm>
    </dsp:sp>
    <dsp:sp modelId="{16C59C56-773F-4CBF-97EE-F8F7BE6C0D1A}">
      <dsp:nvSpPr>
        <dsp:cNvPr id="0" name=""/>
        <dsp:cNvSpPr/>
      </dsp:nvSpPr>
      <dsp:spPr>
        <a:xfrm>
          <a:off x="83755" y="3774231"/>
          <a:ext cx="967648" cy="9676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C089F-3514-4E17-8C3E-CCD280700938}">
      <dsp:nvSpPr>
        <dsp:cNvPr id="0" name=""/>
        <dsp:cNvSpPr/>
      </dsp:nvSpPr>
      <dsp:spPr>
        <a:xfrm>
          <a:off x="-5689482" y="-870899"/>
          <a:ext cx="6773771" cy="6773771"/>
        </a:xfrm>
        <a:prstGeom prst="blockArc">
          <a:avLst>
            <a:gd name="adj1" fmla="val 18900000"/>
            <a:gd name="adj2" fmla="val 2700000"/>
            <a:gd name="adj3" fmla="val 319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467ED-6A92-4F84-86F6-34128F64074E}">
      <dsp:nvSpPr>
        <dsp:cNvPr id="0" name=""/>
        <dsp:cNvSpPr/>
      </dsp:nvSpPr>
      <dsp:spPr>
        <a:xfrm>
          <a:off x="567579" y="386858"/>
          <a:ext cx="6854772" cy="7741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44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Process to notify responsible party for violations</a:t>
          </a:r>
          <a:endParaRPr lang="en-US" sz="3200" kern="1200" dirty="0"/>
        </a:p>
      </dsp:txBody>
      <dsp:txXfrm>
        <a:off x="567579" y="386858"/>
        <a:ext cx="6854772" cy="774118"/>
      </dsp:txXfrm>
    </dsp:sp>
    <dsp:sp modelId="{DE6AD168-212F-48BA-894B-5C3460AE3272}">
      <dsp:nvSpPr>
        <dsp:cNvPr id="0" name=""/>
        <dsp:cNvSpPr/>
      </dsp:nvSpPr>
      <dsp:spPr>
        <a:xfrm>
          <a:off x="83755" y="290093"/>
          <a:ext cx="967648" cy="9676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B64E2-805B-432E-B26C-4096175BA7C3}">
      <dsp:nvSpPr>
        <dsp:cNvPr id="0" name=""/>
        <dsp:cNvSpPr/>
      </dsp:nvSpPr>
      <dsp:spPr>
        <a:xfrm>
          <a:off x="1011399" y="1548237"/>
          <a:ext cx="6410952" cy="7741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44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Based on excess emissions </a:t>
          </a:r>
          <a:endParaRPr lang="en-US" sz="3200" kern="1200" dirty="0"/>
        </a:p>
      </dsp:txBody>
      <dsp:txXfrm>
        <a:off x="1011399" y="1548237"/>
        <a:ext cx="6410952" cy="774118"/>
      </dsp:txXfrm>
    </dsp:sp>
    <dsp:sp modelId="{D76C279C-AD53-4596-A605-9E6A86BD5F1F}">
      <dsp:nvSpPr>
        <dsp:cNvPr id="0" name=""/>
        <dsp:cNvSpPr/>
      </dsp:nvSpPr>
      <dsp:spPr>
        <a:xfrm>
          <a:off x="527575" y="1451472"/>
          <a:ext cx="967648" cy="9676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9388F1-90C1-41BF-A73C-9D4C25ABD898}">
      <dsp:nvSpPr>
        <dsp:cNvPr id="0" name=""/>
        <dsp:cNvSpPr/>
      </dsp:nvSpPr>
      <dsp:spPr>
        <a:xfrm>
          <a:off x="1011399" y="2709616"/>
          <a:ext cx="6410952" cy="7741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44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Listing facts, laws and regulations</a:t>
          </a:r>
          <a:endParaRPr lang="en-US" sz="3200" kern="1200" dirty="0"/>
        </a:p>
      </dsp:txBody>
      <dsp:txXfrm>
        <a:off x="1011399" y="2709616"/>
        <a:ext cx="6410952" cy="774118"/>
      </dsp:txXfrm>
    </dsp:sp>
    <dsp:sp modelId="{08D14320-6B73-46B1-8B2D-06E09C3F741F}">
      <dsp:nvSpPr>
        <dsp:cNvPr id="0" name=""/>
        <dsp:cNvSpPr/>
      </dsp:nvSpPr>
      <dsp:spPr>
        <a:xfrm>
          <a:off x="527575" y="2612851"/>
          <a:ext cx="967648" cy="9676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F12693-EA19-42A4-A2A1-325A46A8AB33}">
      <dsp:nvSpPr>
        <dsp:cNvPr id="0" name=""/>
        <dsp:cNvSpPr/>
      </dsp:nvSpPr>
      <dsp:spPr>
        <a:xfrm>
          <a:off x="567579" y="3870996"/>
          <a:ext cx="6854772" cy="7741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44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Include ED contact information</a:t>
          </a:r>
          <a:endParaRPr lang="en-US" sz="3200" kern="1200" dirty="0"/>
        </a:p>
      </dsp:txBody>
      <dsp:txXfrm>
        <a:off x="567579" y="3870996"/>
        <a:ext cx="6854772" cy="774118"/>
      </dsp:txXfrm>
    </dsp:sp>
    <dsp:sp modelId="{16C59C56-773F-4CBF-97EE-F8F7BE6C0D1A}">
      <dsp:nvSpPr>
        <dsp:cNvPr id="0" name=""/>
        <dsp:cNvSpPr/>
      </dsp:nvSpPr>
      <dsp:spPr>
        <a:xfrm>
          <a:off x="83755" y="3774231"/>
          <a:ext cx="967648" cy="9676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92FE7-B184-4B14-AD05-C2AD473A1A75}">
      <dsp:nvSpPr>
        <dsp:cNvPr id="0" name=""/>
        <dsp:cNvSpPr/>
      </dsp:nvSpPr>
      <dsp:spPr>
        <a:xfrm>
          <a:off x="-5370237" y="-822365"/>
          <a:ext cx="6394531" cy="6394531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91615-2E6F-47A8-9CF9-1F675D1B960E}">
      <dsp:nvSpPr>
        <dsp:cNvPr id="0" name=""/>
        <dsp:cNvSpPr/>
      </dsp:nvSpPr>
      <dsp:spPr>
        <a:xfrm>
          <a:off x="536256" y="365164"/>
          <a:ext cx="11327956" cy="7307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000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pc="300" dirty="0" smtClean="0"/>
            <a:t>Compliance</a:t>
          </a:r>
          <a:endParaRPr lang="en-US" sz="3200" kern="1200" dirty="0"/>
        </a:p>
      </dsp:txBody>
      <dsp:txXfrm>
        <a:off x="536256" y="365164"/>
        <a:ext cx="11327956" cy="730709"/>
      </dsp:txXfrm>
    </dsp:sp>
    <dsp:sp modelId="{DC449AB5-CC9C-4124-8408-FDB8721D055B}">
      <dsp:nvSpPr>
        <dsp:cNvPr id="0" name=""/>
        <dsp:cNvSpPr/>
      </dsp:nvSpPr>
      <dsp:spPr>
        <a:xfrm>
          <a:off x="79563" y="273825"/>
          <a:ext cx="913386" cy="9133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63F42-3CF7-45BC-9CE9-B73774F69070}">
      <dsp:nvSpPr>
        <dsp:cNvPr id="0" name=""/>
        <dsp:cNvSpPr/>
      </dsp:nvSpPr>
      <dsp:spPr>
        <a:xfrm>
          <a:off x="955188" y="1416293"/>
          <a:ext cx="10909024" cy="8209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000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pc="300" dirty="0" smtClean="0"/>
            <a:t>Appropriate  pollution prevention actions</a:t>
          </a:r>
          <a:endParaRPr lang="en-US" sz="3200" kern="1200" dirty="0"/>
        </a:p>
      </dsp:txBody>
      <dsp:txXfrm>
        <a:off x="955188" y="1416293"/>
        <a:ext cx="10909024" cy="820959"/>
      </dsp:txXfrm>
    </dsp:sp>
    <dsp:sp modelId="{61E09AF1-6EC2-42D1-8191-EB46A642860D}">
      <dsp:nvSpPr>
        <dsp:cNvPr id="0" name=""/>
        <dsp:cNvSpPr/>
      </dsp:nvSpPr>
      <dsp:spPr>
        <a:xfrm>
          <a:off x="498495" y="1370079"/>
          <a:ext cx="913386" cy="9133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3E5CA3-0D09-4398-97F6-BEF2BF26439B}">
      <dsp:nvSpPr>
        <dsp:cNvPr id="0" name=""/>
        <dsp:cNvSpPr/>
      </dsp:nvSpPr>
      <dsp:spPr>
        <a:xfrm>
          <a:off x="955188" y="2557672"/>
          <a:ext cx="10909024" cy="7307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000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pc="300" dirty="0" smtClean="0"/>
            <a:t>Mutual settlement / Case resolution</a:t>
          </a:r>
          <a:endParaRPr lang="en-US" sz="3200" kern="1200" dirty="0"/>
        </a:p>
      </dsp:txBody>
      <dsp:txXfrm>
        <a:off x="955188" y="2557672"/>
        <a:ext cx="10909024" cy="730709"/>
      </dsp:txXfrm>
    </dsp:sp>
    <dsp:sp modelId="{3C3DB3EF-5716-4E9C-8343-D7FE0B069653}">
      <dsp:nvSpPr>
        <dsp:cNvPr id="0" name=""/>
        <dsp:cNvSpPr/>
      </dsp:nvSpPr>
      <dsp:spPr>
        <a:xfrm>
          <a:off x="498495" y="2466333"/>
          <a:ext cx="913386" cy="9133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EA1366-C1A3-447C-A06E-216376D14725}">
      <dsp:nvSpPr>
        <dsp:cNvPr id="0" name=""/>
        <dsp:cNvSpPr/>
      </dsp:nvSpPr>
      <dsp:spPr>
        <a:xfrm>
          <a:off x="536256" y="3506089"/>
          <a:ext cx="11327956" cy="10263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000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Penalties : Designed to remove any economic benefit from responsible party and deter future violations</a:t>
          </a:r>
          <a:endParaRPr lang="en-US" sz="3200" kern="1200" dirty="0"/>
        </a:p>
      </dsp:txBody>
      <dsp:txXfrm>
        <a:off x="536256" y="3506089"/>
        <a:ext cx="11327956" cy="1026383"/>
      </dsp:txXfrm>
    </dsp:sp>
    <dsp:sp modelId="{CCECACC3-28D2-42BC-A109-795D25A2FB26}">
      <dsp:nvSpPr>
        <dsp:cNvPr id="0" name=""/>
        <dsp:cNvSpPr/>
      </dsp:nvSpPr>
      <dsp:spPr>
        <a:xfrm>
          <a:off x="79563" y="3562587"/>
          <a:ext cx="913386" cy="9133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6F5B2-D5DE-4D53-A98D-414AB5082BC6}">
      <dsp:nvSpPr>
        <dsp:cNvPr id="0" name=""/>
        <dsp:cNvSpPr/>
      </dsp:nvSpPr>
      <dsp:spPr>
        <a:xfrm>
          <a:off x="1155512" y="255057"/>
          <a:ext cx="4531789" cy="1416184"/>
        </a:xfrm>
        <a:prstGeom prst="rect">
          <a:avLst/>
        </a:prstGeom>
        <a:solidFill>
          <a:schemeClr val="accent3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229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spc="300" dirty="0" smtClean="0">
              <a:latin typeface="Source Sans Pro"/>
            </a:rPr>
            <a:t>Improve public health</a:t>
          </a:r>
          <a:endParaRPr lang="en-US" sz="3200" b="0" kern="1200" spc="300" dirty="0"/>
        </a:p>
      </dsp:txBody>
      <dsp:txXfrm>
        <a:off x="1155512" y="255057"/>
        <a:ext cx="4531789" cy="1416184"/>
      </dsp:txXfrm>
    </dsp:sp>
    <dsp:sp modelId="{33A4A163-464A-4364-8594-AD780F2F5548}">
      <dsp:nvSpPr>
        <dsp:cNvPr id="0" name=""/>
        <dsp:cNvSpPr/>
      </dsp:nvSpPr>
      <dsp:spPr>
        <a:xfrm>
          <a:off x="798365" y="0"/>
          <a:ext cx="1145094" cy="15857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3F905-BB2B-4674-9803-6CCD8921B0C2}">
      <dsp:nvSpPr>
        <dsp:cNvPr id="0" name=""/>
        <dsp:cNvSpPr/>
      </dsp:nvSpPr>
      <dsp:spPr>
        <a:xfrm>
          <a:off x="6775128" y="236624"/>
          <a:ext cx="4531789" cy="1416184"/>
        </a:xfrm>
        <a:prstGeom prst="rect">
          <a:avLst/>
        </a:prstGeom>
        <a:solidFill>
          <a:schemeClr val="accent3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229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spc="300" dirty="0" smtClean="0">
              <a:latin typeface="Source Sans Pro"/>
            </a:rPr>
            <a:t>Reduce pollution</a:t>
          </a:r>
          <a:endParaRPr lang="en-US" sz="3200" b="0" kern="1200" spc="300" dirty="0"/>
        </a:p>
      </dsp:txBody>
      <dsp:txXfrm>
        <a:off x="6775128" y="236624"/>
        <a:ext cx="4531789" cy="1416184"/>
      </dsp:txXfrm>
    </dsp:sp>
    <dsp:sp modelId="{BB20F02B-7C6B-4E64-84E0-0DAA3F77D728}">
      <dsp:nvSpPr>
        <dsp:cNvPr id="0" name=""/>
        <dsp:cNvSpPr/>
      </dsp:nvSpPr>
      <dsp:spPr>
        <a:xfrm>
          <a:off x="6287494" y="8650"/>
          <a:ext cx="1228187" cy="155142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72D457-F69D-4120-B36A-9B6F37FFAD1A}">
      <dsp:nvSpPr>
        <dsp:cNvPr id="0" name=""/>
        <dsp:cNvSpPr/>
      </dsp:nvSpPr>
      <dsp:spPr>
        <a:xfrm>
          <a:off x="1243767" y="2090582"/>
          <a:ext cx="4531789" cy="1416184"/>
        </a:xfrm>
        <a:prstGeom prst="rect">
          <a:avLst/>
        </a:prstGeom>
        <a:solidFill>
          <a:schemeClr val="accent3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229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spc="300" dirty="0" smtClean="0">
              <a:latin typeface="Source Sans Pro"/>
            </a:rPr>
            <a:t>Increase environmental compliance</a:t>
          </a:r>
          <a:endParaRPr lang="en-US" sz="3200" b="0" kern="1200" spc="300" dirty="0"/>
        </a:p>
      </dsp:txBody>
      <dsp:txXfrm>
        <a:off x="1243767" y="2090582"/>
        <a:ext cx="4531789" cy="1416184"/>
      </dsp:txXfrm>
    </dsp:sp>
    <dsp:sp modelId="{76299D46-5A3A-41CB-A593-5A53CAD23ECC}">
      <dsp:nvSpPr>
        <dsp:cNvPr id="0" name=""/>
        <dsp:cNvSpPr/>
      </dsp:nvSpPr>
      <dsp:spPr>
        <a:xfrm>
          <a:off x="785043" y="1833316"/>
          <a:ext cx="1266958" cy="159240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E4227-8136-436E-9470-B66E0C662392}">
      <dsp:nvSpPr>
        <dsp:cNvPr id="0" name=""/>
        <dsp:cNvSpPr/>
      </dsp:nvSpPr>
      <dsp:spPr>
        <a:xfrm>
          <a:off x="6999454" y="2105648"/>
          <a:ext cx="4399795" cy="1374936"/>
        </a:xfrm>
        <a:prstGeom prst="rect">
          <a:avLst/>
        </a:prstGeom>
        <a:solidFill>
          <a:schemeClr val="accent3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129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spc="300" dirty="0" smtClean="0">
              <a:latin typeface="Source Sans Pro"/>
            </a:rPr>
            <a:t>Bring public awareness </a:t>
          </a:r>
          <a:endParaRPr lang="en-US" sz="3200" b="0" kern="1200" spc="300" dirty="0"/>
        </a:p>
      </dsp:txBody>
      <dsp:txXfrm>
        <a:off x="6999454" y="2105648"/>
        <a:ext cx="4399795" cy="1374936"/>
      </dsp:txXfrm>
    </dsp:sp>
    <dsp:sp modelId="{3A56279D-5B25-472E-BB52-08DD93B8DA22}">
      <dsp:nvSpPr>
        <dsp:cNvPr id="0" name=""/>
        <dsp:cNvSpPr/>
      </dsp:nvSpPr>
      <dsp:spPr>
        <a:xfrm>
          <a:off x="6335924" y="1869460"/>
          <a:ext cx="1243145" cy="1538778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DC56A-11E5-4CC9-A5B8-7DA5048CDD1F}">
      <dsp:nvSpPr>
        <dsp:cNvPr id="0" name=""/>
        <dsp:cNvSpPr/>
      </dsp:nvSpPr>
      <dsp:spPr>
        <a:xfrm>
          <a:off x="106692" y="1080300"/>
          <a:ext cx="1932200" cy="2273176"/>
        </a:xfrm>
        <a:prstGeom prst="rect">
          <a:avLst/>
        </a:prstGeom>
        <a:solidFill>
          <a:schemeClr val="accent3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A315CF-3465-4F68-BB41-34DE7492250A}">
      <dsp:nvSpPr>
        <dsp:cNvPr id="0" name=""/>
        <dsp:cNvSpPr/>
      </dsp:nvSpPr>
      <dsp:spPr>
        <a:xfrm>
          <a:off x="203302" y="1171227"/>
          <a:ext cx="1738980" cy="14775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AA772-E36E-4AA5-847D-7F0EB6B93F22}">
      <dsp:nvSpPr>
        <dsp:cNvPr id="0" name=""/>
        <dsp:cNvSpPr/>
      </dsp:nvSpPr>
      <dsp:spPr>
        <a:xfrm>
          <a:off x="607" y="2625216"/>
          <a:ext cx="2144371" cy="7209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pc="-150" dirty="0" smtClean="0"/>
            <a:t>OFF-ROAD</a:t>
          </a:r>
          <a:endParaRPr lang="en-US" sz="3200" b="1" kern="1200" spc="-150" dirty="0"/>
        </a:p>
      </dsp:txBody>
      <dsp:txXfrm>
        <a:off x="607" y="2625216"/>
        <a:ext cx="2144371" cy="720970"/>
      </dsp:txXfrm>
    </dsp:sp>
    <dsp:sp modelId="{1068A449-C485-4AE9-B87E-13C1FDA0995C}">
      <dsp:nvSpPr>
        <dsp:cNvPr id="0" name=""/>
        <dsp:cNvSpPr/>
      </dsp:nvSpPr>
      <dsp:spPr>
        <a:xfrm>
          <a:off x="203302" y="2565154"/>
          <a:ext cx="1738980" cy="227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03302" y="2565154"/>
        <a:ext cx="1738980" cy="227335"/>
      </dsp:txXfrm>
    </dsp:sp>
    <dsp:sp modelId="{442BCC94-2C88-4701-840A-596AC28D729B}">
      <dsp:nvSpPr>
        <dsp:cNvPr id="0" name=""/>
        <dsp:cNvSpPr/>
      </dsp:nvSpPr>
      <dsp:spPr>
        <a:xfrm>
          <a:off x="2764446" y="1080300"/>
          <a:ext cx="1932200" cy="2273176"/>
        </a:xfrm>
        <a:prstGeom prst="rect">
          <a:avLst/>
        </a:prstGeom>
        <a:solidFill>
          <a:schemeClr val="accent3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1B6182-3B86-47D5-ABD0-96CC82E4CA43}">
      <dsp:nvSpPr>
        <dsp:cNvPr id="0" name=""/>
        <dsp:cNvSpPr/>
      </dsp:nvSpPr>
      <dsp:spPr>
        <a:xfrm>
          <a:off x="2861056" y="1171227"/>
          <a:ext cx="1738980" cy="147756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552789-9832-4A38-AB15-928E33CD7276}">
      <dsp:nvSpPr>
        <dsp:cNvPr id="0" name=""/>
        <dsp:cNvSpPr/>
      </dsp:nvSpPr>
      <dsp:spPr>
        <a:xfrm>
          <a:off x="2665603" y="2640452"/>
          <a:ext cx="2129885" cy="700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spc="300" dirty="0" smtClean="0"/>
            <a:t>TRU</a:t>
          </a:r>
          <a:endParaRPr lang="en-US" sz="4000" b="1" kern="1200" spc="300" dirty="0"/>
        </a:p>
      </dsp:txBody>
      <dsp:txXfrm>
        <a:off x="2665603" y="2640452"/>
        <a:ext cx="2129885" cy="700656"/>
      </dsp:txXfrm>
    </dsp:sp>
    <dsp:sp modelId="{1060E8C0-2A99-41E3-85BB-71B912F9D7B3}">
      <dsp:nvSpPr>
        <dsp:cNvPr id="0" name=""/>
        <dsp:cNvSpPr/>
      </dsp:nvSpPr>
      <dsp:spPr>
        <a:xfrm>
          <a:off x="2861056" y="2570233"/>
          <a:ext cx="1738980" cy="227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2861056" y="2570233"/>
        <a:ext cx="1738980" cy="227335"/>
      </dsp:txXfrm>
    </dsp:sp>
    <dsp:sp modelId="{8172A2F6-7E59-433B-BD95-93730E0C24E2}">
      <dsp:nvSpPr>
        <dsp:cNvPr id="0" name=""/>
        <dsp:cNvSpPr/>
      </dsp:nvSpPr>
      <dsp:spPr>
        <a:xfrm>
          <a:off x="5444207" y="1080300"/>
          <a:ext cx="1932200" cy="2273176"/>
        </a:xfrm>
        <a:prstGeom prst="rect">
          <a:avLst/>
        </a:prstGeom>
        <a:solidFill>
          <a:schemeClr val="accent3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25B062-226C-4769-AB2C-41CCE2AA204E}">
      <dsp:nvSpPr>
        <dsp:cNvPr id="0" name=""/>
        <dsp:cNvSpPr/>
      </dsp:nvSpPr>
      <dsp:spPr>
        <a:xfrm>
          <a:off x="5540817" y="1171227"/>
          <a:ext cx="1738980" cy="14775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40AE70-AFEC-4F3A-86D6-5DEF3F1C1357}">
      <dsp:nvSpPr>
        <dsp:cNvPr id="0" name=""/>
        <dsp:cNvSpPr/>
      </dsp:nvSpPr>
      <dsp:spPr>
        <a:xfrm>
          <a:off x="5316115" y="2658533"/>
          <a:ext cx="2188384" cy="6430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spc="300" dirty="0" smtClean="0"/>
            <a:t>HDVIP</a:t>
          </a:r>
          <a:endParaRPr lang="en-US" sz="4000" b="1" kern="1200" spc="300" dirty="0"/>
        </a:p>
      </dsp:txBody>
      <dsp:txXfrm>
        <a:off x="5316115" y="2658533"/>
        <a:ext cx="2188384" cy="643036"/>
      </dsp:txXfrm>
    </dsp:sp>
    <dsp:sp modelId="{1C82CE1C-4843-4F0D-9264-2F4D1CBFBF9A}">
      <dsp:nvSpPr>
        <dsp:cNvPr id="0" name=""/>
        <dsp:cNvSpPr/>
      </dsp:nvSpPr>
      <dsp:spPr>
        <a:xfrm>
          <a:off x="5540817" y="2584638"/>
          <a:ext cx="1738980" cy="227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5540817" y="2584638"/>
        <a:ext cx="1738980" cy="227335"/>
      </dsp:txXfrm>
    </dsp:sp>
    <dsp:sp modelId="{DB18C52A-886C-42BB-9CEF-115356E4598D}">
      <dsp:nvSpPr>
        <dsp:cNvPr id="0" name=""/>
        <dsp:cNvSpPr/>
      </dsp:nvSpPr>
      <dsp:spPr>
        <a:xfrm>
          <a:off x="8091675" y="1010756"/>
          <a:ext cx="1932200" cy="2273176"/>
        </a:xfrm>
        <a:prstGeom prst="rect">
          <a:avLst/>
        </a:prstGeom>
        <a:solidFill>
          <a:schemeClr val="accent3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59885E-1D4D-41F0-B617-27AEDBE5A27F}">
      <dsp:nvSpPr>
        <dsp:cNvPr id="0" name=""/>
        <dsp:cNvSpPr/>
      </dsp:nvSpPr>
      <dsp:spPr>
        <a:xfrm>
          <a:off x="8191641" y="1080524"/>
          <a:ext cx="1738980" cy="147756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5000" r="-205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D1F9A-4749-41E2-B56F-29B3C9185FBB}">
      <dsp:nvSpPr>
        <dsp:cNvPr id="0" name=""/>
        <dsp:cNvSpPr/>
      </dsp:nvSpPr>
      <dsp:spPr>
        <a:xfrm>
          <a:off x="8014830" y="2350595"/>
          <a:ext cx="2128946" cy="1073787"/>
        </a:xfrm>
        <a:prstGeom prst="rect">
          <a:avLst/>
        </a:prstGeom>
        <a:solidFill>
          <a:schemeClr val="bg1"/>
        </a:solidFill>
        <a:ln w="25400">
          <a:solidFill>
            <a:srgbClr val="0C507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pc="0" dirty="0" smtClean="0"/>
            <a:t>SERVICE STATIONS</a:t>
          </a:r>
          <a:endParaRPr lang="en-US" sz="3200" b="1" kern="1200" spc="0" dirty="0"/>
        </a:p>
      </dsp:txBody>
      <dsp:txXfrm>
        <a:off x="8014830" y="2350595"/>
        <a:ext cx="2128946" cy="10737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DC56A-11E5-4CC9-A5B8-7DA5048CDD1F}">
      <dsp:nvSpPr>
        <dsp:cNvPr id="0" name=""/>
        <dsp:cNvSpPr/>
      </dsp:nvSpPr>
      <dsp:spPr>
        <a:xfrm>
          <a:off x="123032" y="1305304"/>
          <a:ext cx="1985004" cy="2335299"/>
        </a:xfrm>
        <a:prstGeom prst="rect">
          <a:avLst/>
        </a:prstGeom>
        <a:solidFill>
          <a:schemeClr val="accent3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A315CF-3465-4F68-BB41-34DE7492250A}">
      <dsp:nvSpPr>
        <dsp:cNvPr id="0" name=""/>
        <dsp:cNvSpPr/>
      </dsp:nvSpPr>
      <dsp:spPr>
        <a:xfrm>
          <a:off x="233081" y="1398716"/>
          <a:ext cx="1786503" cy="15179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AA772-E36E-4AA5-847D-7F0EB6B93F22}">
      <dsp:nvSpPr>
        <dsp:cNvPr id="0" name=""/>
        <dsp:cNvSpPr/>
      </dsp:nvSpPr>
      <dsp:spPr>
        <a:xfrm>
          <a:off x="4471" y="2913496"/>
          <a:ext cx="2243723" cy="7125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spc="300" dirty="0" smtClean="0"/>
            <a:t>DRAYAGE</a:t>
          </a:r>
          <a:endParaRPr lang="en-US" sz="3000" b="1" kern="1200" spc="300" dirty="0"/>
        </a:p>
      </dsp:txBody>
      <dsp:txXfrm>
        <a:off x="4471" y="2913496"/>
        <a:ext cx="2243723" cy="712598"/>
      </dsp:txXfrm>
    </dsp:sp>
    <dsp:sp modelId="{1068A449-C485-4AE9-B87E-13C1FDA0995C}">
      <dsp:nvSpPr>
        <dsp:cNvPr id="0" name=""/>
        <dsp:cNvSpPr/>
      </dsp:nvSpPr>
      <dsp:spPr>
        <a:xfrm>
          <a:off x="233081" y="2837756"/>
          <a:ext cx="1786503" cy="233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/>
        </a:p>
      </dsp:txBody>
      <dsp:txXfrm>
        <a:off x="233081" y="2837756"/>
        <a:ext cx="1786503" cy="233548"/>
      </dsp:txXfrm>
    </dsp:sp>
    <dsp:sp modelId="{442BCC94-2C88-4701-840A-596AC28D729B}">
      <dsp:nvSpPr>
        <dsp:cNvPr id="0" name=""/>
        <dsp:cNvSpPr/>
      </dsp:nvSpPr>
      <dsp:spPr>
        <a:xfrm>
          <a:off x="2864722" y="1305304"/>
          <a:ext cx="1985004" cy="2335299"/>
        </a:xfrm>
        <a:prstGeom prst="rect">
          <a:avLst/>
        </a:prstGeom>
        <a:solidFill>
          <a:schemeClr val="accent3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1B6182-3B86-47D5-ABD0-96CC82E4CA43}">
      <dsp:nvSpPr>
        <dsp:cNvPr id="0" name=""/>
        <dsp:cNvSpPr/>
      </dsp:nvSpPr>
      <dsp:spPr>
        <a:xfrm>
          <a:off x="2963972" y="1398716"/>
          <a:ext cx="1786503" cy="151794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552789-9832-4A38-AB15-928E33CD7276}">
      <dsp:nvSpPr>
        <dsp:cNvPr id="0" name=""/>
        <dsp:cNvSpPr/>
      </dsp:nvSpPr>
      <dsp:spPr>
        <a:xfrm>
          <a:off x="2723973" y="2913496"/>
          <a:ext cx="2266501" cy="7125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SmartWay</a:t>
          </a:r>
          <a:endParaRPr lang="en-US" sz="3200" b="1" kern="1200" dirty="0"/>
        </a:p>
      </dsp:txBody>
      <dsp:txXfrm>
        <a:off x="2723973" y="2913496"/>
        <a:ext cx="2266501" cy="712598"/>
      </dsp:txXfrm>
    </dsp:sp>
    <dsp:sp modelId="{1060E8C0-2A99-41E3-85BB-71B912F9D7B3}">
      <dsp:nvSpPr>
        <dsp:cNvPr id="0" name=""/>
        <dsp:cNvSpPr/>
      </dsp:nvSpPr>
      <dsp:spPr>
        <a:xfrm>
          <a:off x="2963972" y="2837756"/>
          <a:ext cx="1786503" cy="233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/>
        </a:p>
      </dsp:txBody>
      <dsp:txXfrm>
        <a:off x="2963972" y="2837756"/>
        <a:ext cx="1786503" cy="233548"/>
      </dsp:txXfrm>
    </dsp:sp>
    <dsp:sp modelId="{8172A2F6-7E59-433B-BD95-93730E0C24E2}">
      <dsp:nvSpPr>
        <dsp:cNvPr id="0" name=""/>
        <dsp:cNvSpPr/>
      </dsp:nvSpPr>
      <dsp:spPr>
        <a:xfrm>
          <a:off x="5546224" y="1305304"/>
          <a:ext cx="1985004" cy="2335299"/>
        </a:xfrm>
        <a:prstGeom prst="rect">
          <a:avLst/>
        </a:prstGeom>
        <a:solidFill>
          <a:schemeClr val="accent3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25B062-226C-4769-AB2C-41CCE2AA204E}">
      <dsp:nvSpPr>
        <dsp:cNvPr id="0" name=""/>
        <dsp:cNvSpPr/>
      </dsp:nvSpPr>
      <dsp:spPr>
        <a:xfrm>
          <a:off x="5645475" y="1398716"/>
          <a:ext cx="1786503" cy="15179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40AE70-AFEC-4F3A-86D6-5DEF3F1C1357}">
      <dsp:nvSpPr>
        <dsp:cNvPr id="0" name=""/>
        <dsp:cNvSpPr/>
      </dsp:nvSpPr>
      <dsp:spPr>
        <a:xfrm>
          <a:off x="5466253" y="2928047"/>
          <a:ext cx="2144948" cy="6931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spc="300" dirty="0" smtClean="0"/>
            <a:t>IDLING</a:t>
          </a:r>
          <a:endParaRPr lang="en-US" sz="3600" b="1" kern="1200" spc="300" dirty="0"/>
        </a:p>
      </dsp:txBody>
      <dsp:txXfrm>
        <a:off x="5466253" y="2928047"/>
        <a:ext cx="2144948" cy="693198"/>
      </dsp:txXfrm>
    </dsp:sp>
    <dsp:sp modelId="{1C82CE1C-4843-4F0D-9264-2F4D1CBFBF9A}">
      <dsp:nvSpPr>
        <dsp:cNvPr id="0" name=""/>
        <dsp:cNvSpPr/>
      </dsp:nvSpPr>
      <dsp:spPr>
        <a:xfrm>
          <a:off x="5645475" y="2842606"/>
          <a:ext cx="1786503" cy="233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/>
        </a:p>
      </dsp:txBody>
      <dsp:txXfrm>
        <a:off x="5645475" y="2842606"/>
        <a:ext cx="1786503" cy="233548"/>
      </dsp:txXfrm>
    </dsp:sp>
    <dsp:sp modelId="{9FA7CE9F-37F0-4B41-A1FF-44F56C9EA825}">
      <dsp:nvSpPr>
        <dsp:cNvPr id="0" name=""/>
        <dsp:cNvSpPr/>
      </dsp:nvSpPr>
      <dsp:spPr>
        <a:xfrm>
          <a:off x="8086979" y="1305304"/>
          <a:ext cx="1985004" cy="2335299"/>
        </a:xfrm>
        <a:prstGeom prst="rect">
          <a:avLst/>
        </a:prstGeom>
        <a:solidFill>
          <a:schemeClr val="accent3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4719B1-91E7-4CE0-8559-BCC19DB41DC1}">
      <dsp:nvSpPr>
        <dsp:cNvPr id="0" name=""/>
        <dsp:cNvSpPr/>
      </dsp:nvSpPr>
      <dsp:spPr>
        <a:xfrm>
          <a:off x="8186229" y="1398716"/>
          <a:ext cx="1786503" cy="151794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5000" r="-205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3D2302-E718-4188-B40F-3297CB492854}">
      <dsp:nvSpPr>
        <dsp:cNvPr id="0" name=""/>
        <dsp:cNvSpPr/>
      </dsp:nvSpPr>
      <dsp:spPr>
        <a:xfrm>
          <a:off x="8186229" y="2916660"/>
          <a:ext cx="1786503" cy="630530"/>
        </a:xfrm>
        <a:prstGeom prst="rect">
          <a:avLst/>
        </a:prstGeom>
        <a:solidFill>
          <a:schemeClr val="bg1"/>
        </a:solidFill>
        <a:ln w="28575">
          <a:solidFill>
            <a:srgbClr val="0C507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spc="300" dirty="0" smtClean="0"/>
            <a:t>STB</a:t>
          </a:r>
          <a:endParaRPr lang="en-US" sz="3600" b="1" kern="1200" spc="300" dirty="0"/>
        </a:p>
      </dsp:txBody>
      <dsp:txXfrm>
        <a:off x="8186229" y="2916660"/>
        <a:ext cx="1786503" cy="630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11699" cy="463407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70" y="3"/>
            <a:ext cx="3011699" cy="463407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664B4946-77D7-4A3F-A899-DD1FA5D4013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1"/>
            <a:ext cx="3011699" cy="463406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70" y="8772671"/>
            <a:ext cx="3011699" cy="463406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DDDBDFBA-18EC-4F1B-BA2D-58E62FBF8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14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11699" cy="463407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70" y="3"/>
            <a:ext cx="3011699" cy="463407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0E8A97AC-1FB2-45CB-8673-BB131210DCCB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4" tIns="46232" rIns="92464" bIns="462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vert="horz" lIns="92464" tIns="46232" rIns="92464" bIns="4623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1"/>
            <a:ext cx="3011699" cy="463406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0" y="8772671"/>
            <a:ext cx="3011699" cy="463406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91DE3FE2-FAF0-44F7-B9FC-F291E0885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1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2322"/>
            <a:fld id="{EC420D10-7B71-034E-B445-D78E7E4E8CA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2322"/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43590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E3FE2-FAF0-44F7-B9FC-F291E08855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13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E3FE2-FAF0-44F7-B9FC-F291E08855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99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E3FE2-FAF0-44F7-B9FC-F291E08855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32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E3FE2-FAF0-44F7-B9FC-F291E08855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59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954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E3FE2-FAF0-44F7-B9FC-F291E08855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83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E3FE2-FAF0-44F7-B9FC-F291E08855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67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E3FE2-FAF0-44F7-B9FC-F291E08855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47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E3FE2-FAF0-44F7-B9FC-F291E08855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29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E3FE2-FAF0-44F7-B9FC-F291E08855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03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E3FE2-FAF0-44F7-B9FC-F291E08855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97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E3FE2-FAF0-44F7-B9FC-F291E08855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10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E3FE2-FAF0-44F7-B9FC-F291E08855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99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E3FE2-FAF0-44F7-B9FC-F291E08855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70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E3FE2-FAF0-44F7-B9FC-F291E08855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721345"/>
            <a:ext cx="10363200" cy="121976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226857"/>
            <a:ext cx="8534400" cy="9855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CARB_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09" y="769655"/>
            <a:ext cx="3368549" cy="2523163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52EE840-1CAF-2B4C-9703-D108FA898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8475" y="6356352"/>
            <a:ext cx="1223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946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867" y="7493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online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798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867" y="7493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online image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261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867" y="7493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05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C893E-C76D-4110-A1CE-627FFFD858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47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CARB_A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356353"/>
            <a:ext cx="1640624" cy="365124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9B98D5B-4C9E-7E42-B4C2-470C2148B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8475" y="6356352"/>
            <a:ext cx="1223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14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>
            <a:noAutofit/>
          </a:bodyPr>
          <a:lstStyle>
            <a:lvl1pPr algn="l">
              <a:defRPr sz="3600" b="1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7" name="Picture 6" descr="CARB_A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356353"/>
            <a:ext cx="1640624" cy="365124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5FAE1B8-80AA-734D-A42F-6346D9C219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8475" y="6356352"/>
            <a:ext cx="1223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801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2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CARB_A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356353"/>
            <a:ext cx="1640624" cy="36512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409A8B-A1DB-7D4F-B3B2-9D970DA9A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8475" y="6356352"/>
            <a:ext cx="1223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79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CARB_A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356353"/>
            <a:ext cx="1640624" cy="365124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2D8464C-40BA-9244-9147-B3EF2AACE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75" y="6356352"/>
            <a:ext cx="1223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447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CARB_A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356353"/>
            <a:ext cx="1640624" cy="36512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E6EDE9-DB22-DD4E-AE3A-37321A6BE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8475" y="6356352"/>
            <a:ext cx="1223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11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B_A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356353"/>
            <a:ext cx="1640624" cy="36512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76B71-3565-514D-9551-3922C459C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8475" y="6356352"/>
            <a:ext cx="1223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302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8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8" name="Picture 7" descr="CARB_A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356353"/>
            <a:ext cx="1640624" cy="36512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725CC34-745E-AE4A-9CEC-D83F74E6A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8475" y="6356352"/>
            <a:ext cx="1223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551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>
            <a:noAutofit/>
          </a:bodyPr>
          <a:lstStyle>
            <a:lvl1pPr algn="l"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8" name="Picture 7" descr="CARB_A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356353"/>
            <a:ext cx="1640624" cy="36512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24EDE04-1F0E-ED46-A13D-E49E19DFB5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8475" y="6356352"/>
            <a:ext cx="1223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84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alphaModFix amt="6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72EB56F-F4D4-E94F-9B2F-7142D6C18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8475" y="6356352"/>
            <a:ext cx="1223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37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457189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slide" Target="slide4.xml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openxmlformats.org/officeDocument/2006/relationships/image" Target="../media/image16.jpg"/><Relationship Id="rId5" Type="http://schemas.openxmlformats.org/officeDocument/2006/relationships/image" Target="../media/image15.jpeg"/><Relationship Id="rId10" Type="http://schemas.microsoft.com/office/2007/relationships/diagramDrawing" Target="../diagrams/drawing4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slide" Target="slide4.xml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CFFAF-7750-2A45-8E5A-F5D0284B6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1368" y="3089578"/>
            <a:ext cx="10363200" cy="1219760"/>
          </a:xfrm>
        </p:spPr>
        <p:txBody>
          <a:bodyPr>
            <a:normAutofit/>
          </a:bodyPr>
          <a:lstStyle/>
          <a:p>
            <a:r>
              <a:rPr lang="en-US" sz="5400" dirty="0"/>
              <a:t>Enforcement </a:t>
            </a:r>
            <a:r>
              <a:rPr lang="en-US" sz="5400" dirty="0" smtClean="0"/>
              <a:t>Division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7426EC-3A04-4147-B12D-3D25CD95B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39" y="5498269"/>
            <a:ext cx="11094720" cy="582816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Community Outreach and Enforcement Section</a:t>
            </a:r>
            <a:endParaRPr lang="en-US" sz="4400" b="1" dirty="0"/>
          </a:p>
        </p:txBody>
      </p:sp>
      <p:sp>
        <p:nvSpPr>
          <p:cNvPr id="4" name="Rectangle 3"/>
          <p:cNvSpPr/>
          <p:nvPr/>
        </p:nvSpPr>
        <p:spPr>
          <a:xfrm>
            <a:off x="2893210" y="4106138"/>
            <a:ext cx="64765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Field Operations Branch</a:t>
            </a:r>
          </a:p>
        </p:txBody>
      </p:sp>
    </p:spTree>
    <p:extLst>
      <p:ext uri="{BB962C8B-B14F-4D97-AF65-F5344CB8AC3E}">
        <p14:creationId xmlns:p14="http://schemas.microsoft.com/office/powerpoint/2010/main" val="25104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04" y="203201"/>
            <a:ext cx="10972800" cy="955266"/>
          </a:xfrm>
        </p:spPr>
        <p:txBody>
          <a:bodyPr>
            <a:normAutofit/>
          </a:bodyPr>
          <a:lstStyle/>
          <a:p>
            <a:pPr algn="l"/>
            <a:r>
              <a:rPr lang="en-US" sz="5000" dirty="0" smtClean="0"/>
              <a:t> </a:t>
            </a:r>
            <a:r>
              <a:rPr lang="en-US" sz="5000" dirty="0">
                <a:solidFill>
                  <a:srgbClr val="002060"/>
                </a:solidFill>
                <a:latin typeface="CIDFont+F3"/>
                <a:ea typeface="+mn-ea"/>
                <a:cs typeface="+mn-cs"/>
              </a:rPr>
              <a:t>Outcomes/Remedies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04771046"/>
              </p:ext>
            </p:extLst>
          </p:nvPr>
        </p:nvGraphicFramePr>
        <p:xfrm>
          <a:off x="0" y="1158467"/>
          <a:ext cx="11930231" cy="474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077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53" y="111179"/>
            <a:ext cx="11674998" cy="11430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CIDFont+F3"/>
                <a:ea typeface="+mn-ea"/>
                <a:cs typeface="+mn-cs"/>
              </a:rPr>
              <a:t>Supplemental Environmental Projects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67854" y="1040849"/>
            <a:ext cx="9341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2D333D"/>
                </a:solidFill>
                <a:latin typeface="Source Sans Pro"/>
              </a:rPr>
              <a:t>C</a:t>
            </a:r>
            <a:r>
              <a:rPr lang="en-US" sz="3200" dirty="0" smtClean="0">
                <a:solidFill>
                  <a:srgbClr val="2D333D"/>
                </a:solidFill>
                <a:latin typeface="Source Sans Pro"/>
              </a:rPr>
              <a:t>ommunity-based </a:t>
            </a:r>
            <a:r>
              <a:rPr lang="en-US" sz="3200" dirty="0">
                <a:solidFill>
                  <a:srgbClr val="2D333D"/>
                </a:solidFill>
                <a:latin typeface="Source Sans Pro"/>
              </a:rPr>
              <a:t>projects </a:t>
            </a:r>
            <a:r>
              <a:rPr lang="en-US" sz="3200" dirty="0" smtClean="0">
                <a:solidFill>
                  <a:srgbClr val="2D333D"/>
                </a:solidFill>
                <a:latin typeface="Source Sans Pro"/>
              </a:rPr>
              <a:t>funded </a:t>
            </a:r>
            <a:r>
              <a:rPr lang="en-US" sz="3200" dirty="0">
                <a:solidFill>
                  <a:srgbClr val="2D333D"/>
                </a:solidFill>
                <a:latin typeface="Source Sans Pro"/>
              </a:rPr>
              <a:t>from a portion of the penalties received during settlement of enforcement actions. </a:t>
            </a:r>
            <a:endParaRPr lang="en-US" sz="3200" dirty="0" smtClean="0">
              <a:solidFill>
                <a:srgbClr val="2D333D"/>
              </a:solidFill>
              <a:latin typeface="Source Sans Pro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451368116"/>
              </p:ext>
            </p:extLst>
          </p:nvPr>
        </p:nvGraphicFramePr>
        <p:xfrm>
          <a:off x="210853" y="2610509"/>
          <a:ext cx="11578225" cy="3507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261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sz="5000" dirty="0" smtClean="0">
                <a:solidFill>
                  <a:srgbClr val="002060"/>
                </a:solidFill>
                <a:latin typeface="CIDFont+F3"/>
                <a:ea typeface="+mn-ea"/>
                <a:cs typeface="+mn-cs"/>
              </a:rPr>
              <a:t>3. Enforcement </a:t>
            </a:r>
            <a:r>
              <a:rPr lang="en-US" sz="5000" dirty="0">
                <a:solidFill>
                  <a:srgbClr val="002060"/>
                </a:solidFill>
                <a:latin typeface="CIDFont+F3"/>
                <a:ea typeface="+mn-ea"/>
                <a:cs typeface="+mn-cs"/>
              </a:rPr>
              <a:t>Division in AB 617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64695" y="736819"/>
            <a:ext cx="12367048" cy="4299035"/>
          </a:xfrm>
        </p:spPr>
        <p:txBody>
          <a:bodyPr>
            <a:noAutofit/>
          </a:bodyPr>
          <a:lstStyle/>
          <a:p>
            <a:pPr lvl="2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2060"/>
                </a:solidFill>
              </a:rPr>
              <a:t> Community </a:t>
            </a:r>
            <a:r>
              <a:rPr lang="en-US" sz="3200" b="1" dirty="0">
                <a:solidFill>
                  <a:srgbClr val="002060"/>
                </a:solidFill>
              </a:rPr>
              <a:t>Emissions Reduction Program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2060"/>
                </a:solidFill>
              </a:rPr>
              <a:t>Enforcement Program</a:t>
            </a:r>
            <a:endParaRPr lang="en-US" sz="3000" b="1" dirty="0">
              <a:solidFill>
                <a:srgbClr val="002060"/>
              </a:solidFill>
            </a:endParaRPr>
          </a:p>
          <a:p>
            <a:pPr lvl="5" algn="just">
              <a:buFont typeface="Wingdings" panose="05000000000000000000" pitchFamily="2" charset="2"/>
              <a:buChar char="Ø"/>
            </a:pPr>
            <a:r>
              <a:rPr lang="en-US" sz="2800" b="1" dirty="0" smtClean="0"/>
              <a:t>Three-year </a:t>
            </a:r>
            <a:r>
              <a:rPr lang="en-US" sz="2800" b="1" dirty="0"/>
              <a:t>look-back on enforcement and compliance within the community </a:t>
            </a:r>
            <a:r>
              <a:rPr lang="en-US" sz="2800" b="1" dirty="0" smtClean="0"/>
              <a:t>corridor</a:t>
            </a:r>
          </a:p>
          <a:p>
            <a:pPr lvl="5" algn="just">
              <a:buFont typeface="Wingdings" panose="05000000000000000000" pitchFamily="2" charset="2"/>
              <a:buChar char="Ø"/>
            </a:pPr>
            <a:r>
              <a:rPr lang="en-US" sz="2800" b="1" dirty="0"/>
              <a:t>District and CARB are tasked with </a:t>
            </a:r>
            <a:r>
              <a:rPr lang="en-US" sz="2800" b="1" dirty="0" smtClean="0"/>
              <a:t>preparing this report in </a:t>
            </a:r>
            <a:r>
              <a:rPr lang="en-US" sz="2800" b="1" dirty="0"/>
              <a:t>support of the El </a:t>
            </a:r>
            <a:r>
              <a:rPr lang="en-US" sz="2800" b="1" dirty="0" smtClean="0"/>
              <a:t>Centro-Heber-Calexico AB 617 Corridor</a:t>
            </a:r>
          </a:p>
          <a:p>
            <a:pPr lvl="5" algn="just">
              <a:buFont typeface="Wingdings" panose="05000000000000000000" pitchFamily="2" charset="2"/>
              <a:buChar char="Ø"/>
            </a:pPr>
            <a:r>
              <a:rPr lang="en-US" sz="2800" b="1" dirty="0" smtClean="0"/>
              <a:t>Statistics that the community steering committee can use to establish compliance goals and identify enforcement-related strategies in the emission </a:t>
            </a:r>
            <a:r>
              <a:rPr lang="en-US" sz="2800" b="1" dirty="0"/>
              <a:t>reduction program. </a:t>
            </a:r>
            <a:r>
              <a:rPr lang="en-US" sz="2800" dirty="0" smtClean="0"/>
              <a:t> 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49296"/>
            <a:ext cx="4559367" cy="12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7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0316"/>
            <a:ext cx="10972800" cy="1435024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CIDFont+F3"/>
                <a:ea typeface="+mn-ea"/>
                <a:cs typeface="+mn-cs"/>
              </a:rPr>
              <a:t>CARB </a:t>
            </a:r>
            <a:r>
              <a:rPr lang="en-US" sz="4800" dirty="0" smtClean="0">
                <a:solidFill>
                  <a:srgbClr val="002060"/>
                </a:solidFill>
                <a:latin typeface="CIDFont+F3"/>
                <a:ea typeface="+mn-ea"/>
                <a:cs typeface="+mn-cs"/>
              </a:rPr>
              <a:t>ENFORCEMENT ACTIVITIES  </a:t>
            </a:r>
            <a:br>
              <a:rPr lang="en-US" sz="4800" dirty="0" smtClean="0">
                <a:solidFill>
                  <a:srgbClr val="002060"/>
                </a:solidFill>
                <a:latin typeface="CIDFont+F3"/>
                <a:ea typeface="+mn-ea"/>
                <a:cs typeface="+mn-cs"/>
              </a:rPr>
            </a:br>
            <a:r>
              <a:rPr lang="en-US" sz="4800" dirty="0" smtClean="0">
                <a:solidFill>
                  <a:srgbClr val="002060"/>
                </a:solidFill>
                <a:latin typeface="CIDFont+F3"/>
                <a:ea typeface="+mn-ea"/>
                <a:cs typeface="+mn-cs"/>
              </a:rPr>
              <a:t>AB 617 AREA  2015 - 2017</a:t>
            </a:r>
            <a:endParaRPr lang="en-US" sz="4800" dirty="0">
              <a:solidFill>
                <a:srgbClr val="002060"/>
              </a:solidFill>
              <a:latin typeface="CIDFont+F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601" t="23031" r="60907" b="8103"/>
          <a:stretch/>
        </p:blipFill>
        <p:spPr>
          <a:xfrm>
            <a:off x="1591056" y="1499290"/>
            <a:ext cx="3136392" cy="4058477"/>
          </a:xfrm>
          <a:prstGeom prst="rect">
            <a:avLst/>
          </a:prstGeom>
          <a:ln w="25400">
            <a:solidFill>
              <a:srgbClr val="0C507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2377" t="26601" r="60233" b="5601"/>
          <a:stretch/>
        </p:blipFill>
        <p:spPr>
          <a:xfrm>
            <a:off x="7171738" y="1462759"/>
            <a:ext cx="3186737" cy="4083410"/>
          </a:xfrm>
          <a:prstGeom prst="rect">
            <a:avLst/>
          </a:prstGeom>
          <a:ln w="25400">
            <a:solidFill>
              <a:srgbClr val="0C507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724627" y="5453588"/>
            <a:ext cx="4145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000" b="1">
                <a:solidFill>
                  <a:srgbClr val="002060"/>
                </a:solidFill>
                <a:latin typeface="CIDFont+F3"/>
              </a:defRPr>
            </a:lvl1pPr>
          </a:lstStyle>
          <a:p>
            <a:r>
              <a:rPr lang="en-US" sz="2800" dirty="0"/>
              <a:t>Heavy </a:t>
            </a:r>
            <a:r>
              <a:rPr lang="en-US" sz="2800" dirty="0" smtClean="0"/>
              <a:t>duty</a:t>
            </a:r>
          </a:p>
          <a:p>
            <a:r>
              <a:rPr lang="en-US" sz="2800" dirty="0" smtClean="0"/>
              <a:t>Total inspections:801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96669" y="5501716"/>
            <a:ext cx="4214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IDFont+F3"/>
              </a:rPr>
              <a:t>Fuels 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IDFont+F3"/>
              </a:rPr>
              <a:t>Total inspections : 72</a:t>
            </a:r>
            <a:endParaRPr lang="en-US" sz="2800" b="1" dirty="0">
              <a:solidFill>
                <a:srgbClr val="002060"/>
              </a:solidFill>
              <a:latin typeface="CIDFont+F3"/>
            </a:endParaRPr>
          </a:p>
        </p:txBody>
      </p:sp>
    </p:spTree>
    <p:extLst>
      <p:ext uri="{BB962C8B-B14F-4D97-AF65-F5344CB8AC3E}">
        <p14:creationId xmlns:p14="http://schemas.microsoft.com/office/powerpoint/2010/main" val="84323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73535652"/>
              </p:ext>
            </p:extLst>
          </p:nvPr>
        </p:nvGraphicFramePr>
        <p:xfrm>
          <a:off x="1296586" y="2862426"/>
          <a:ext cx="10154679" cy="4433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133407"/>
            <a:ext cx="10972800" cy="861598"/>
          </a:xfrm>
        </p:spPr>
        <p:txBody>
          <a:bodyPr>
            <a:normAutofit/>
          </a:bodyPr>
          <a:lstStyle/>
          <a:p>
            <a:r>
              <a:rPr lang="en-US" sz="5000" dirty="0" smtClean="0">
                <a:solidFill>
                  <a:srgbClr val="002060"/>
                </a:solidFill>
                <a:latin typeface="CIDFont+F3"/>
                <a:ea typeface="+mn-ea"/>
                <a:cs typeface="+mn-cs"/>
              </a:rPr>
              <a:t>CARB Enforcement Programs</a:t>
            </a:r>
            <a:endParaRPr lang="en-US" sz="5000" dirty="0">
              <a:solidFill>
                <a:srgbClr val="002060"/>
              </a:solidFill>
              <a:latin typeface="CIDFont+F3"/>
              <a:ea typeface="+mn-ea"/>
              <a:cs typeface="+mn-cs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7564340"/>
              </p:ext>
            </p:extLst>
          </p:nvPr>
        </p:nvGraphicFramePr>
        <p:xfrm>
          <a:off x="1296586" y="-224619"/>
          <a:ext cx="10076455" cy="4945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3547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675" y="3248618"/>
            <a:ext cx="11312444" cy="1300233"/>
          </a:xfrm>
        </p:spPr>
        <p:txBody>
          <a:bodyPr>
            <a:noAutofit/>
          </a:bodyPr>
          <a:lstStyle/>
          <a:p>
            <a:pPr marL="457188" lvl="1" indent="0" algn="ctr">
              <a:buNone/>
            </a:pPr>
            <a:r>
              <a:rPr lang="en-US" sz="4000" b="1" dirty="0" smtClean="0"/>
              <a:t>How can </a:t>
            </a:r>
            <a:r>
              <a:rPr lang="en-US" sz="4000" b="1" dirty="0"/>
              <a:t>the community </a:t>
            </a:r>
            <a:r>
              <a:rPr lang="en-US" sz="4000" b="1" dirty="0" smtClean="0"/>
              <a:t>enhance </a:t>
            </a:r>
            <a:r>
              <a:rPr lang="en-US" sz="4000" b="1" dirty="0"/>
              <a:t>CARB/District enforcement </a:t>
            </a:r>
            <a:r>
              <a:rPr lang="en-US" sz="4000" b="1" dirty="0" smtClean="0"/>
              <a:t>efforts?</a:t>
            </a:r>
          </a:p>
          <a:p>
            <a:pPr marL="457188" lvl="1" indent="0" algn="ctr">
              <a:buNone/>
            </a:pP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79754" y="781696"/>
            <a:ext cx="1034028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CIDFont+F3"/>
              </a:rPr>
              <a:t>ENFORCEMENT IN IMPERIAL COUNTY</a:t>
            </a:r>
          </a:p>
        </p:txBody>
      </p:sp>
    </p:spTree>
    <p:extLst>
      <p:ext uri="{BB962C8B-B14F-4D97-AF65-F5344CB8AC3E}">
        <p14:creationId xmlns:p14="http://schemas.microsoft.com/office/powerpoint/2010/main" val="306886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sz="5000" dirty="0" smtClean="0">
                <a:solidFill>
                  <a:srgbClr val="002060"/>
                </a:solidFill>
                <a:latin typeface="CIDFont+F3"/>
                <a:ea typeface="+mn-ea"/>
                <a:cs typeface="+mn-cs"/>
              </a:rPr>
              <a:t>Discussion </a:t>
            </a:r>
            <a:r>
              <a:rPr lang="en-US" sz="5000" dirty="0">
                <a:solidFill>
                  <a:srgbClr val="002060"/>
                </a:solidFill>
                <a:latin typeface="CIDFont+F3"/>
                <a:ea typeface="+mn-ea"/>
                <a:cs typeface="+mn-cs"/>
              </a:rPr>
              <a:t>topics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096046"/>
              </p:ext>
            </p:extLst>
          </p:nvPr>
        </p:nvGraphicFramePr>
        <p:xfrm>
          <a:off x="753979" y="1108077"/>
          <a:ext cx="10972800" cy="5283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07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271" t="69001" r="66847" b="16977"/>
          <a:stretch/>
        </p:blipFill>
        <p:spPr>
          <a:xfrm>
            <a:off x="1618483" y="4875324"/>
            <a:ext cx="2919155" cy="1361414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440716" y="3071017"/>
            <a:ext cx="57879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/>
              <a:t>Protect public health from the harmful effects of air pollution and developing programs and actions to fight climate change.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28" y="902017"/>
            <a:ext cx="2193064" cy="2193064"/>
          </a:xfrm>
          <a:prstGeom prst="ellipse">
            <a:avLst/>
          </a:prstGeom>
          <a:ln w="25400" cap="rnd">
            <a:solidFill>
              <a:srgbClr val="00206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6539474" y="3043816"/>
            <a:ext cx="54553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/>
              <a:t>Implement and enforce Local, State and Federal Air Pollution Control Laws and Regulations applicable to Stationary </a:t>
            </a:r>
            <a:r>
              <a:rPr lang="en-US" sz="2800" b="1" dirty="0" smtClean="0"/>
              <a:t>Sources.</a:t>
            </a:r>
            <a:endParaRPr lang="en-US" sz="28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784" y="727289"/>
            <a:ext cx="2388994" cy="2408904"/>
          </a:xfrm>
          <a:prstGeom prst="rect">
            <a:avLst/>
          </a:prstGeom>
          <a:effectLst/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35489" t="68454" r="50317" b="16977"/>
          <a:stretch/>
        </p:blipFill>
        <p:spPr>
          <a:xfrm>
            <a:off x="6934801" y="5290585"/>
            <a:ext cx="4035636" cy="1361414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440716" y="0"/>
            <a:ext cx="64940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pc="600" dirty="0" smtClean="0">
                <a:solidFill>
                  <a:srgbClr val="002060"/>
                </a:solidFill>
                <a:latin typeface="CIDFont+F3"/>
              </a:rPr>
              <a:t>1. </a:t>
            </a:r>
            <a:r>
              <a:rPr lang="en-US" sz="5400" b="1" dirty="0" smtClean="0">
                <a:solidFill>
                  <a:srgbClr val="002060"/>
                </a:solidFill>
                <a:latin typeface="CIDFont+F3"/>
              </a:rPr>
              <a:t>Responsibilities</a:t>
            </a:r>
            <a:endParaRPr lang="en-US" sz="5400" b="1" dirty="0">
              <a:solidFill>
                <a:srgbClr val="002060"/>
              </a:solidFill>
              <a:latin typeface="CIDFont+F3"/>
            </a:endParaRPr>
          </a:p>
        </p:txBody>
      </p:sp>
    </p:spTree>
    <p:extLst>
      <p:ext uri="{BB962C8B-B14F-4D97-AF65-F5344CB8AC3E}">
        <p14:creationId xmlns:p14="http://schemas.microsoft.com/office/powerpoint/2010/main" val="286896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01DF9B2-7F23-5B4A-9BBE-C5890CF05FB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1239196"/>
              </p:ext>
            </p:extLst>
          </p:nvPr>
        </p:nvGraphicFramePr>
        <p:xfrm>
          <a:off x="2070604" y="971030"/>
          <a:ext cx="9511796" cy="5385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5" y="520861"/>
            <a:ext cx="1469304" cy="1469304"/>
          </a:xfrm>
          <a:prstGeom prst="ellipse">
            <a:avLst/>
          </a:prstGeom>
          <a:ln w="25400" cap="rnd">
            <a:solidFill>
              <a:schemeClr val="accent3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472224" y="153888"/>
            <a:ext cx="917591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spc="600" dirty="0">
                <a:solidFill>
                  <a:srgbClr val="002060"/>
                </a:solidFill>
                <a:latin typeface="CIDFont+F3"/>
              </a:rPr>
              <a:t>2</a:t>
            </a:r>
            <a:r>
              <a:rPr lang="en-US" sz="5000" b="1" spc="600" dirty="0" smtClean="0">
                <a:solidFill>
                  <a:srgbClr val="002060"/>
                </a:solidFill>
                <a:latin typeface="CIDFont+F3"/>
              </a:rPr>
              <a:t>. Enforcement Process</a:t>
            </a:r>
            <a:endParaRPr lang="en-US" sz="5000" b="1" spc="600" dirty="0">
              <a:solidFill>
                <a:srgbClr val="002060"/>
              </a:solidFill>
              <a:latin typeface="CIDFont+F3"/>
            </a:endParaRPr>
          </a:p>
        </p:txBody>
      </p:sp>
    </p:spTree>
    <p:extLst>
      <p:ext uri="{BB962C8B-B14F-4D97-AF65-F5344CB8AC3E}">
        <p14:creationId xmlns:p14="http://schemas.microsoft.com/office/powerpoint/2010/main" val="249446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8038" y="135573"/>
            <a:ext cx="10972800" cy="861598"/>
          </a:xfrm>
        </p:spPr>
        <p:txBody>
          <a:bodyPr>
            <a:noAutofit/>
          </a:bodyPr>
          <a:lstStyle/>
          <a:p>
            <a:pPr algn="l"/>
            <a:r>
              <a:rPr lang="en-US" sz="5000" dirty="0" smtClean="0">
                <a:solidFill>
                  <a:srgbClr val="002060"/>
                </a:solidFill>
                <a:latin typeface="CIDFont+F3"/>
                <a:ea typeface="+mn-ea"/>
                <a:cs typeface="+mn-cs"/>
              </a:rPr>
              <a:t>Identify a potential violation</a:t>
            </a:r>
            <a:endParaRPr lang="en-US" sz="5000" dirty="0">
              <a:solidFill>
                <a:srgbClr val="002060"/>
              </a:solidFill>
              <a:latin typeface="CIDFont+F3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" b="25946"/>
          <a:stretch/>
        </p:blipFill>
        <p:spPr bwMode="auto">
          <a:xfrm>
            <a:off x="859130" y="1389560"/>
            <a:ext cx="3718639" cy="2160956"/>
          </a:xfrm>
          <a:prstGeom prst="rect">
            <a:avLst/>
          </a:prstGeom>
          <a:noFill/>
          <a:ln w="254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732" y="1173968"/>
            <a:ext cx="1944106" cy="2592141"/>
          </a:xfrm>
          <a:prstGeom prst="rect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Picture 2" descr="Image result for open burn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976" y="4302031"/>
            <a:ext cx="2375617" cy="1913134"/>
          </a:xfrm>
          <a:prstGeom prst="rect">
            <a:avLst/>
          </a:prstGeom>
          <a:noFill/>
          <a:ln w="2540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moking Vehicl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9" t="5847" r="1528" b="22655"/>
          <a:stretch/>
        </p:blipFill>
        <p:spPr bwMode="auto">
          <a:xfrm>
            <a:off x="7956674" y="4231259"/>
            <a:ext cx="3379839" cy="2054678"/>
          </a:xfrm>
          <a:prstGeom prst="rect">
            <a:avLst/>
          </a:prstGeom>
          <a:noFill/>
          <a:ln w="2540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no dust control [2]"/>
          <p:cNvPicPr>
            <a:picLocks noChangeAspect="1" noChangeArrowheads="1"/>
          </p:cNvPicPr>
          <p:nvPr/>
        </p:nvPicPr>
        <p:blipFill rotWithShape="1">
          <a:blip r:embed="rId7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0" t="19208" r="13507" b="13064"/>
          <a:stretch/>
        </p:blipFill>
        <p:spPr bwMode="auto">
          <a:xfrm>
            <a:off x="1099388" y="3877473"/>
            <a:ext cx="2873192" cy="2177518"/>
          </a:xfrm>
          <a:prstGeom prst="rect">
            <a:avLst/>
          </a:prstGeom>
          <a:noFill/>
          <a:ln w="254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EDBranch\Branch\ESB\TS\Mary Rose\FOE\Module 4 - Meteorology\images\smokereadin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477" y="1173968"/>
            <a:ext cx="3487036" cy="2501213"/>
          </a:xfrm>
          <a:prstGeom prst="rect">
            <a:avLst/>
          </a:prstGeom>
          <a:noFill/>
          <a:ln w="2540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17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8038" y="135573"/>
            <a:ext cx="10972800" cy="861598"/>
          </a:xfrm>
        </p:spPr>
        <p:txBody>
          <a:bodyPr>
            <a:noAutofit/>
          </a:bodyPr>
          <a:lstStyle/>
          <a:p>
            <a:pPr algn="l"/>
            <a:r>
              <a:rPr lang="en-US" sz="5000" dirty="0" smtClean="0">
                <a:solidFill>
                  <a:srgbClr val="002060"/>
                </a:solidFill>
                <a:latin typeface="CIDFont+F3"/>
                <a:ea typeface="+mn-ea"/>
                <a:cs typeface="+mn-cs"/>
              </a:rPr>
              <a:t>Reports</a:t>
            </a:r>
            <a:endParaRPr lang="en-US" sz="5000" dirty="0">
              <a:solidFill>
                <a:srgbClr val="002060"/>
              </a:solidFill>
              <a:latin typeface="CIDFont+F3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97171"/>
            <a:ext cx="11962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8" lvl="1" indent="0">
              <a:buNone/>
            </a:pPr>
            <a:r>
              <a:rPr lang="en-US" sz="3200" b="1" dirty="0"/>
              <a:t>Reporting potential violations of air quality requirements can provide important information for Enforcement.</a:t>
            </a:r>
            <a:r>
              <a:rPr lang="en-US" sz="2800" b="1" dirty="0"/>
              <a:t>  </a:t>
            </a: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178584371"/>
              </p:ext>
            </p:extLst>
          </p:nvPr>
        </p:nvGraphicFramePr>
        <p:xfrm>
          <a:off x="-237642" y="2203214"/>
          <a:ext cx="11968480" cy="3945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796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01DF9B2-7F23-5B4A-9BBE-C5890CF05FB0}" type="slidenum">
              <a:rPr lang="en-US" smtClean="0">
                <a:hlinkClick r:id="rId3" action="ppaction://hlinksldjump"/>
              </a:rPr>
              <a:pPr>
                <a:defRPr/>
              </a:pPr>
              <a:t>7</a:t>
            </a:fld>
            <a:endParaRPr lang="en-US" dirty="0">
              <a:hlinkClick r:id="rId3" action="ppaction://hlinksldjump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58310" t="28264" r="9339" b="34529"/>
          <a:stretch/>
        </p:blipFill>
        <p:spPr>
          <a:xfrm>
            <a:off x="9003305" y="582511"/>
            <a:ext cx="2463910" cy="1593157"/>
          </a:xfrm>
          <a:prstGeom prst="rect">
            <a:avLst/>
          </a:prstGeom>
          <a:ln w="25400">
            <a:solidFill>
              <a:srgbClr val="0C507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0" r="2030" b="5140"/>
          <a:stretch/>
        </p:blipFill>
        <p:spPr>
          <a:xfrm>
            <a:off x="9059356" y="2537459"/>
            <a:ext cx="2463910" cy="1631195"/>
          </a:xfrm>
          <a:prstGeom prst="rect">
            <a:avLst/>
          </a:prstGeom>
          <a:ln w="25400">
            <a:solidFill>
              <a:srgbClr val="0C5070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58038" y="135573"/>
            <a:ext cx="10972800" cy="861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dirty="0" smtClean="0">
                <a:solidFill>
                  <a:srgbClr val="002060"/>
                </a:solidFill>
                <a:latin typeface="CIDFont+F3"/>
                <a:ea typeface="+mn-ea"/>
                <a:cs typeface="+mn-cs"/>
              </a:rPr>
              <a:t>Evaluating information</a:t>
            </a:r>
            <a:endParaRPr lang="en-US" sz="5000" dirty="0">
              <a:solidFill>
                <a:srgbClr val="002060"/>
              </a:solidFill>
              <a:latin typeface="CIDFont+F3"/>
              <a:ea typeface="+mn-ea"/>
              <a:cs typeface="+mn-cs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80880230"/>
              </p:ext>
            </p:extLst>
          </p:nvPr>
        </p:nvGraphicFramePr>
        <p:xfrm>
          <a:off x="609183" y="997171"/>
          <a:ext cx="7492827" cy="5031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3" b="10317"/>
          <a:stretch/>
        </p:blipFill>
        <p:spPr>
          <a:xfrm>
            <a:off x="9059356" y="4530445"/>
            <a:ext cx="2511196" cy="1825907"/>
          </a:xfrm>
          <a:prstGeom prst="rect">
            <a:avLst/>
          </a:prstGeom>
          <a:ln w="25400">
            <a:solidFill>
              <a:srgbClr val="0C5070"/>
            </a:solidFill>
          </a:ln>
        </p:spPr>
      </p:pic>
    </p:spTree>
    <p:extLst>
      <p:ext uri="{BB962C8B-B14F-4D97-AF65-F5344CB8AC3E}">
        <p14:creationId xmlns:p14="http://schemas.microsoft.com/office/powerpoint/2010/main" val="178941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01DF9B2-7F23-5B4A-9BBE-C5890CF05FB0}" type="slidenum">
              <a:rPr lang="en-US" smtClean="0">
                <a:hlinkClick r:id="rId3" action="ppaction://hlinksldjump"/>
              </a:rPr>
              <a:pPr>
                <a:defRPr/>
              </a:pPr>
              <a:t>8</a:t>
            </a:fld>
            <a:endParaRPr lang="en-US" dirty="0">
              <a:hlinkClick r:id="rId3" action="ppaction://hlinksldjump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8038" y="135573"/>
            <a:ext cx="10972800" cy="861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dirty="0" smtClean="0">
                <a:solidFill>
                  <a:srgbClr val="002060"/>
                </a:solidFill>
                <a:latin typeface="CIDFont+F3"/>
                <a:ea typeface="+mn-ea"/>
                <a:cs typeface="+mn-cs"/>
              </a:rPr>
              <a:t>Notice of Violation/Citation</a:t>
            </a:r>
            <a:endParaRPr lang="en-US" sz="5000" dirty="0">
              <a:solidFill>
                <a:srgbClr val="002060"/>
              </a:solidFill>
              <a:latin typeface="CIDFont+F3"/>
              <a:ea typeface="+mn-ea"/>
              <a:cs typeface="+mn-cs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34629057"/>
              </p:ext>
            </p:extLst>
          </p:nvPr>
        </p:nvGraphicFramePr>
        <p:xfrm>
          <a:off x="609183" y="997171"/>
          <a:ext cx="7492827" cy="5031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6"/>
          <a:stretch/>
        </p:blipFill>
        <p:spPr>
          <a:xfrm>
            <a:off x="8863385" y="1279715"/>
            <a:ext cx="2719015" cy="425764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accent3">
                <a:hueOff val="0"/>
                <a:satOff val="0"/>
                <a:lumOff val="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7348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01DF9B2-7F23-5B4A-9BBE-C5890CF05FB0}" type="slidenum">
              <a:rPr lang="en-US" smtClean="0">
                <a:hlinkClick r:id="rId3" action="ppaction://hlinksldjump"/>
              </a:rPr>
              <a:pPr>
                <a:defRPr/>
              </a:pPr>
              <a:t>9</a:t>
            </a:fld>
            <a:endParaRPr lang="en-US" dirty="0">
              <a:hlinkClick r:id="rId3" action="ppaction://hlinksldjump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5864" y="68790"/>
            <a:ext cx="10972800" cy="861598"/>
          </a:xfrm>
        </p:spPr>
        <p:txBody>
          <a:bodyPr>
            <a:normAutofit/>
          </a:bodyPr>
          <a:lstStyle/>
          <a:p>
            <a:pPr algn="l"/>
            <a:r>
              <a:rPr lang="en-US" sz="5000" dirty="0">
                <a:solidFill>
                  <a:srgbClr val="002060"/>
                </a:solidFill>
                <a:latin typeface="CIDFont+F3"/>
                <a:ea typeface="+mn-ea"/>
                <a:cs typeface="+mn-cs"/>
              </a:rPr>
              <a:t>Opportunity to Discuss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77" y="3953323"/>
            <a:ext cx="2869379" cy="2152034"/>
          </a:xfrm>
          <a:prstGeom prst="rect">
            <a:avLst/>
          </a:prstGeom>
          <a:ln w="25400">
            <a:solidFill>
              <a:schemeClr val="accent3">
                <a:shade val="80000"/>
                <a:hueOff val="0"/>
                <a:satOff val="0"/>
                <a:lumOff val="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91" y="1073272"/>
            <a:ext cx="2735149" cy="2570098"/>
          </a:xfrm>
          <a:prstGeom prst="rect">
            <a:avLst/>
          </a:prstGeom>
          <a:ln w="25400">
            <a:solidFill>
              <a:schemeClr val="accent3">
                <a:shade val="80000"/>
                <a:hueOff val="0"/>
                <a:satOff val="0"/>
                <a:lumOff val="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093778" y="1225235"/>
            <a:ext cx="7131269" cy="2071079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 smtClean="0">
              <a:solidFill>
                <a:schemeClr val="tx1"/>
              </a:solidFill>
            </a:endParaRPr>
          </a:p>
          <a:p>
            <a:r>
              <a:rPr lang="en-US" sz="3600" b="1" dirty="0" smtClean="0">
                <a:solidFill>
                  <a:schemeClr val="tx1"/>
                </a:solidFill>
              </a:rPr>
              <a:t>Responsible </a:t>
            </a:r>
            <a:r>
              <a:rPr lang="en-US" sz="3600" b="1" dirty="0">
                <a:solidFill>
                  <a:schemeClr val="tx1"/>
                </a:solidFill>
              </a:rPr>
              <a:t>party may provide further facts for consideration by CARB</a:t>
            </a:r>
          </a:p>
          <a:p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93778" y="3990426"/>
            <a:ext cx="7131269" cy="2071079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</a:rPr>
              <a:t>Often becomes the negotiation between CARB and the responsible party</a:t>
            </a:r>
          </a:p>
        </p:txBody>
      </p:sp>
    </p:spTree>
    <p:extLst>
      <p:ext uri="{BB962C8B-B14F-4D97-AF65-F5344CB8AC3E}">
        <p14:creationId xmlns:p14="http://schemas.microsoft.com/office/powerpoint/2010/main" val="105515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ARB colors">
      <a:dk1>
        <a:srgbClr val="4D4D4F"/>
      </a:dk1>
      <a:lt1>
        <a:srgbClr val="FFFFFF"/>
      </a:lt1>
      <a:dk2>
        <a:srgbClr val="4D4D4F"/>
      </a:dk2>
      <a:lt2>
        <a:srgbClr val="1F8BBF"/>
      </a:lt2>
      <a:accent1>
        <a:srgbClr val="36A393"/>
      </a:accent1>
      <a:accent2>
        <a:srgbClr val="FDB727"/>
      </a:accent2>
      <a:accent3>
        <a:srgbClr val="0F597C"/>
      </a:accent3>
      <a:accent4>
        <a:srgbClr val="1F8BBF"/>
      </a:accent4>
      <a:accent5>
        <a:srgbClr val="36A393"/>
      </a:accent5>
      <a:accent6>
        <a:srgbClr val="FDB727"/>
      </a:accent6>
      <a:hlink>
        <a:srgbClr val="36A393"/>
      </a:hlink>
      <a:folHlink>
        <a:srgbClr val="4D4D4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ARB_Enforcement_Training (Linda_edit)" id="{75FF894C-732A-4208-8DA9-077AF54F8457}" vid="{B3FF435D-D7F1-40E1-BFD6-376E88E057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4179</TotalTime>
  <Words>402</Words>
  <Application>Microsoft Office PowerPoint</Application>
  <PresentationFormat>Widescreen</PresentationFormat>
  <Paragraphs>102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Century Gothic</vt:lpstr>
      <vt:lpstr>CIDFont+F3</vt:lpstr>
      <vt:lpstr>Segoe UI Symbol</vt:lpstr>
      <vt:lpstr>Source Sans Pro</vt:lpstr>
      <vt:lpstr>Wingdings</vt:lpstr>
      <vt:lpstr>1_Office Theme</vt:lpstr>
      <vt:lpstr>Enforcement Division</vt:lpstr>
      <vt:lpstr>Discussion topics</vt:lpstr>
      <vt:lpstr>PowerPoint Presentation</vt:lpstr>
      <vt:lpstr>PowerPoint Presentation</vt:lpstr>
      <vt:lpstr>Identify a potential violation</vt:lpstr>
      <vt:lpstr>Reports</vt:lpstr>
      <vt:lpstr>PowerPoint Presentation</vt:lpstr>
      <vt:lpstr>PowerPoint Presentation</vt:lpstr>
      <vt:lpstr>Opportunity to Discuss</vt:lpstr>
      <vt:lpstr> Outcomes/Remedies </vt:lpstr>
      <vt:lpstr>Supplemental Environmental Projects </vt:lpstr>
      <vt:lpstr>3. Enforcement Division in AB 617</vt:lpstr>
      <vt:lpstr>CARB ENFORCEMENT ACTIVITIES   AB 617 AREA  2015 - 2017</vt:lpstr>
      <vt:lpstr>CARB Enforcement Programs</vt:lpstr>
      <vt:lpstr>PowerPoint Presentation</vt:lpstr>
    </vt:vector>
  </TitlesOfParts>
  <Company>CARB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Enforcement Division Field Operations Branch</dc:title>
  <dc:creator>Shields, Justin@ARB</dc:creator>
  <cp:lastModifiedBy>Gilbert Rebollar</cp:lastModifiedBy>
  <cp:revision>283</cp:revision>
  <cp:lastPrinted>2019-03-13T17:57:30Z</cp:lastPrinted>
  <dcterms:created xsi:type="dcterms:W3CDTF">2019-01-30T17:11:30Z</dcterms:created>
  <dcterms:modified xsi:type="dcterms:W3CDTF">2019-03-14T00:10:36Z</dcterms:modified>
</cp:coreProperties>
</file>